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58" r:id="rId4"/>
    <p:sldId id="260" r:id="rId5"/>
    <p:sldId id="262" r:id="rId6"/>
    <p:sldId id="261" r:id="rId7"/>
    <p:sldId id="263" r:id="rId8"/>
    <p:sldId id="264" r:id="rId9"/>
    <p:sldId id="265" r:id="rId10"/>
    <p:sldId id="268" r:id="rId11"/>
    <p:sldId id="269" r:id="rId12"/>
    <p:sldId id="273" r:id="rId13"/>
    <p:sldId id="270" r:id="rId14"/>
    <p:sldId id="271" r:id="rId15"/>
    <p:sldId id="280" r:id="rId16"/>
    <p:sldId id="282" r:id="rId17"/>
    <p:sldId id="281" r:id="rId18"/>
    <p:sldId id="284" r:id="rId19"/>
    <p:sldId id="286" r:id="rId20"/>
    <p:sldId id="287" r:id="rId21"/>
    <p:sldId id="288" r:id="rId22"/>
    <p:sldId id="290" r:id="rId23"/>
    <p:sldId id="289" r:id="rId24"/>
    <p:sldId id="303" r:id="rId25"/>
    <p:sldId id="304" r:id="rId26"/>
    <p:sldId id="305" r:id="rId27"/>
    <p:sldId id="306" r:id="rId28"/>
    <p:sldId id="307" r:id="rId29"/>
    <p:sldId id="308" r:id="rId30"/>
    <p:sldId id="272" r:id="rId31"/>
    <p:sldId id="274" r:id="rId32"/>
    <p:sldId id="275" r:id="rId33"/>
    <p:sldId id="276" r:id="rId34"/>
    <p:sldId id="291" r:id="rId35"/>
    <p:sldId id="277" r:id="rId36"/>
    <p:sldId id="279" r:id="rId37"/>
    <p:sldId id="292" r:id="rId38"/>
    <p:sldId id="293" r:id="rId39"/>
    <p:sldId id="297" r:id="rId40"/>
    <p:sldId id="294" r:id="rId41"/>
    <p:sldId id="296" r:id="rId42"/>
    <p:sldId id="298" r:id="rId43"/>
    <p:sldId id="299" r:id="rId44"/>
    <p:sldId id="300" r:id="rId45"/>
    <p:sldId id="301" r:id="rId4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2EE"/>
    <a:srgbClr val="FEE2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9" d="100"/>
          <a:sy n="89" d="100"/>
        </p:scale>
        <p:origin x="-450" y="444"/>
      </p:cViewPr>
      <p:guideLst/>
    </p:cSldViewPr>
  </p:slideViewPr>
  <p:notesTextViewPr>
    <p:cViewPr>
      <p:scale>
        <a:sx n="1" d="1"/>
        <a:sy n="1" d="1"/>
      </p:scale>
      <p:origin x="0" y="0"/>
    </p:cViewPr>
  </p:notesTextViewPr>
  <p:notesViewPr>
    <p:cSldViewPr snapToGrid="0">
      <p:cViewPr varScale="1">
        <p:scale>
          <a:sx n="86" d="100"/>
          <a:sy n="86" d="100"/>
        </p:scale>
        <p:origin x="978"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ja-JP" sz="1800" b="0" strike="noStrike" spc="-1">
                <a:solidFill>
                  <a:srgbClr val="000000"/>
                </a:solidFill>
                <a:latin typeface="游ゴシック"/>
              </a:rPr>
              <a:t>スライドを移動するにはクリックします。</a:t>
            </a:r>
            <a:endParaRPr lang="en-US" sz="1800" b="0" strike="noStrike" spc="-1" dirty="0">
              <a:solidFill>
                <a:srgbClr val="000000"/>
              </a:solidFill>
              <a:latin typeface="游ゴシック"/>
            </a:endParaRPr>
          </a:p>
        </p:txBody>
      </p:sp>
      <p:sp>
        <p:nvSpPr>
          <p:cNvPr id="42" name="PlaceHolder 2"/>
          <p:cNvSpPr>
            <a:spLocks noGrp="1"/>
          </p:cNvSpPr>
          <p:nvPr>
            <p:ph type="body"/>
          </p:nvPr>
        </p:nvSpPr>
        <p:spPr>
          <a:xfrm>
            <a:off x="756000" y="5078520"/>
            <a:ext cx="6047640" cy="4811040"/>
          </a:xfrm>
          <a:prstGeom prst="rect">
            <a:avLst/>
          </a:prstGeom>
        </p:spPr>
        <p:txBody>
          <a:bodyPr lIns="0" tIns="0" rIns="0" bIns="0">
            <a:noAutofit/>
          </a:bodyPr>
          <a:lstStyle/>
          <a:p>
            <a:r>
              <a:rPr lang="ja-JP" sz="2000" b="0" strike="noStrike" spc="-1">
                <a:latin typeface="Arial"/>
              </a:rPr>
              <a:t>クリックしてノート書式の編集</a:t>
            </a:r>
            <a:endParaRPr lang="en-US" sz="2000" b="0" strike="noStrike" spc="-1">
              <a:latin typeface="Arial"/>
            </a:endParaRPr>
          </a:p>
        </p:txBody>
      </p:sp>
      <p:sp>
        <p:nvSpPr>
          <p:cNvPr id="43"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dirty="0">
                <a:latin typeface="Times New Roman"/>
              </a:rPr>
              <a:t>&lt;</a:t>
            </a:r>
            <a:r>
              <a:rPr lang="en-US" sz="1400" b="0" strike="noStrike" spc="-1" dirty="0" err="1">
                <a:latin typeface="Times New Roman"/>
              </a:rPr>
              <a:t>ヘッダ</a:t>
            </a:r>
            <a:r>
              <a:rPr lang="en-US" sz="1400" b="0" strike="noStrike" spc="-1" dirty="0">
                <a:latin typeface="Times New Roman"/>
              </a:rPr>
              <a:t>ー&gt;</a:t>
            </a:r>
          </a:p>
        </p:txBody>
      </p:sp>
      <p:sp>
        <p:nvSpPr>
          <p:cNvPr id="4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&lt;日付/時刻&gt;</a:t>
            </a:r>
          </a:p>
        </p:txBody>
      </p:sp>
      <p:sp>
        <p:nvSpPr>
          <p:cNvPr id="4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&lt;フッター&gt;</a:t>
            </a:r>
          </a:p>
        </p:txBody>
      </p:sp>
      <p:sp>
        <p:nvSpPr>
          <p:cNvPr id="4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CABFA840-7829-48B3-9003-266A0A5CF860}"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a:t>
            </a:fld>
            <a:endParaRPr lang="en-US" sz="1200" b="0" strike="noStrike" spc="-1" dirty="0">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11</a:t>
            </a:fld>
            <a:endParaRPr lang="en-US" sz="1200" b="0" strike="noStrike" spc="-1" dirty="0">
              <a:latin typeface="Times New Roman"/>
            </a:endParaRPr>
          </a:p>
        </p:txBody>
      </p:sp>
    </p:spTree>
    <p:extLst>
      <p:ext uri="{BB962C8B-B14F-4D97-AF65-F5344CB8AC3E}">
        <p14:creationId xmlns:p14="http://schemas.microsoft.com/office/powerpoint/2010/main" val="4193228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12</a:t>
            </a:fld>
            <a:endParaRPr lang="en-US" sz="1200" b="0" strike="noStrike" spc="-1" dirty="0">
              <a:latin typeface="Times New Roman"/>
            </a:endParaRPr>
          </a:p>
        </p:txBody>
      </p:sp>
    </p:spTree>
    <p:extLst>
      <p:ext uri="{BB962C8B-B14F-4D97-AF65-F5344CB8AC3E}">
        <p14:creationId xmlns:p14="http://schemas.microsoft.com/office/powerpoint/2010/main" val="1577172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13</a:t>
            </a:fld>
            <a:endParaRPr lang="en-US" sz="1200" b="0" strike="noStrike" spc="-1" dirty="0">
              <a:latin typeface="Times New Roman"/>
            </a:endParaRPr>
          </a:p>
        </p:txBody>
      </p:sp>
    </p:spTree>
    <p:extLst>
      <p:ext uri="{BB962C8B-B14F-4D97-AF65-F5344CB8AC3E}">
        <p14:creationId xmlns:p14="http://schemas.microsoft.com/office/powerpoint/2010/main" val="59881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14</a:t>
            </a:fld>
            <a:endParaRPr lang="en-US" sz="1200" b="0" strike="noStrike" spc="-1" dirty="0">
              <a:latin typeface="Times New Roman"/>
            </a:endParaRPr>
          </a:p>
        </p:txBody>
      </p:sp>
    </p:spTree>
    <p:extLst>
      <p:ext uri="{BB962C8B-B14F-4D97-AF65-F5344CB8AC3E}">
        <p14:creationId xmlns:p14="http://schemas.microsoft.com/office/powerpoint/2010/main" val="110777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15</a:t>
            </a:fld>
            <a:endParaRPr lang="en-US" sz="1200" b="0" strike="noStrike" spc="-1" dirty="0">
              <a:latin typeface="Times New Roman"/>
            </a:endParaRPr>
          </a:p>
        </p:txBody>
      </p:sp>
    </p:spTree>
    <p:extLst>
      <p:ext uri="{BB962C8B-B14F-4D97-AF65-F5344CB8AC3E}">
        <p14:creationId xmlns:p14="http://schemas.microsoft.com/office/powerpoint/2010/main" val="143945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16</a:t>
            </a:fld>
            <a:endParaRPr lang="en-US" sz="1200" b="0" strike="noStrike" spc="-1" dirty="0">
              <a:latin typeface="Times New Roman"/>
            </a:endParaRPr>
          </a:p>
        </p:txBody>
      </p:sp>
    </p:spTree>
    <p:extLst>
      <p:ext uri="{BB962C8B-B14F-4D97-AF65-F5344CB8AC3E}">
        <p14:creationId xmlns:p14="http://schemas.microsoft.com/office/powerpoint/2010/main" val="2145255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17</a:t>
            </a:fld>
            <a:endParaRPr lang="en-US" sz="1200" b="0" strike="noStrike" spc="-1" dirty="0">
              <a:latin typeface="Times New Roman"/>
            </a:endParaRPr>
          </a:p>
        </p:txBody>
      </p:sp>
    </p:spTree>
    <p:extLst>
      <p:ext uri="{BB962C8B-B14F-4D97-AF65-F5344CB8AC3E}">
        <p14:creationId xmlns:p14="http://schemas.microsoft.com/office/powerpoint/2010/main" val="665819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18</a:t>
            </a:fld>
            <a:endParaRPr lang="en-US" sz="1200" b="0" strike="noStrike" spc="-1" dirty="0">
              <a:latin typeface="Times New Roman"/>
            </a:endParaRPr>
          </a:p>
        </p:txBody>
      </p:sp>
    </p:spTree>
    <p:extLst>
      <p:ext uri="{BB962C8B-B14F-4D97-AF65-F5344CB8AC3E}">
        <p14:creationId xmlns:p14="http://schemas.microsoft.com/office/powerpoint/2010/main" val="3582503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19</a:t>
            </a:fld>
            <a:endParaRPr lang="en-US" sz="1200" b="0" strike="noStrike" spc="-1" dirty="0">
              <a:latin typeface="Times New Roman"/>
            </a:endParaRPr>
          </a:p>
        </p:txBody>
      </p:sp>
    </p:spTree>
    <p:extLst>
      <p:ext uri="{BB962C8B-B14F-4D97-AF65-F5344CB8AC3E}">
        <p14:creationId xmlns:p14="http://schemas.microsoft.com/office/powerpoint/2010/main" val="173364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20</a:t>
            </a:fld>
            <a:endParaRPr lang="en-US" sz="1200" b="0" strike="noStrike" spc="-1" dirty="0">
              <a:latin typeface="Times New Roman"/>
            </a:endParaRPr>
          </a:p>
        </p:txBody>
      </p:sp>
    </p:spTree>
    <p:extLst>
      <p:ext uri="{BB962C8B-B14F-4D97-AF65-F5344CB8AC3E}">
        <p14:creationId xmlns:p14="http://schemas.microsoft.com/office/powerpoint/2010/main" val="116766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a:t>
            </a:fld>
            <a:endParaRPr lang="en-US" sz="1200" b="0" strike="noStrike" spc="-1" dirty="0">
              <a:latin typeface="Times New Roman"/>
            </a:endParaRPr>
          </a:p>
        </p:txBody>
      </p:sp>
    </p:spTree>
    <p:extLst>
      <p:ext uri="{BB962C8B-B14F-4D97-AF65-F5344CB8AC3E}">
        <p14:creationId xmlns:p14="http://schemas.microsoft.com/office/powerpoint/2010/main" val="162205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21</a:t>
            </a:fld>
            <a:endParaRPr lang="en-US" sz="1200" b="0" strike="noStrike" spc="-1" dirty="0">
              <a:latin typeface="Times New Roman"/>
            </a:endParaRPr>
          </a:p>
        </p:txBody>
      </p:sp>
    </p:spTree>
    <p:extLst>
      <p:ext uri="{BB962C8B-B14F-4D97-AF65-F5344CB8AC3E}">
        <p14:creationId xmlns:p14="http://schemas.microsoft.com/office/powerpoint/2010/main" val="108647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22</a:t>
            </a:fld>
            <a:endParaRPr lang="en-US" sz="1200" b="0" strike="noStrike" spc="-1" dirty="0">
              <a:latin typeface="Times New Roman"/>
            </a:endParaRPr>
          </a:p>
        </p:txBody>
      </p:sp>
    </p:spTree>
    <p:extLst>
      <p:ext uri="{BB962C8B-B14F-4D97-AF65-F5344CB8AC3E}">
        <p14:creationId xmlns:p14="http://schemas.microsoft.com/office/powerpoint/2010/main" val="820781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23</a:t>
            </a:fld>
            <a:endParaRPr lang="en-US" sz="1200" b="0" strike="noStrike" spc="-1" dirty="0">
              <a:latin typeface="Times New Roman"/>
            </a:endParaRPr>
          </a:p>
        </p:txBody>
      </p:sp>
    </p:spTree>
    <p:extLst>
      <p:ext uri="{BB962C8B-B14F-4D97-AF65-F5344CB8AC3E}">
        <p14:creationId xmlns:p14="http://schemas.microsoft.com/office/powerpoint/2010/main" val="1235343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24</a:t>
            </a:fld>
            <a:endParaRPr lang="en-US" sz="1200" b="0" strike="noStrike" spc="-1" dirty="0">
              <a:latin typeface="Times New Roman"/>
            </a:endParaRPr>
          </a:p>
        </p:txBody>
      </p:sp>
    </p:spTree>
    <p:extLst>
      <p:ext uri="{BB962C8B-B14F-4D97-AF65-F5344CB8AC3E}">
        <p14:creationId xmlns:p14="http://schemas.microsoft.com/office/powerpoint/2010/main" val="2445468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25</a:t>
            </a:fld>
            <a:endParaRPr lang="en-US" sz="1200" b="0" strike="noStrike" spc="-1" dirty="0">
              <a:latin typeface="Times New Roman"/>
            </a:endParaRPr>
          </a:p>
        </p:txBody>
      </p:sp>
    </p:spTree>
    <p:extLst>
      <p:ext uri="{BB962C8B-B14F-4D97-AF65-F5344CB8AC3E}">
        <p14:creationId xmlns:p14="http://schemas.microsoft.com/office/powerpoint/2010/main" val="683412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26</a:t>
            </a:fld>
            <a:endParaRPr lang="en-US" sz="1200" b="0" strike="noStrike" spc="-1" dirty="0">
              <a:latin typeface="Times New Roman"/>
            </a:endParaRPr>
          </a:p>
        </p:txBody>
      </p:sp>
    </p:spTree>
    <p:extLst>
      <p:ext uri="{BB962C8B-B14F-4D97-AF65-F5344CB8AC3E}">
        <p14:creationId xmlns:p14="http://schemas.microsoft.com/office/powerpoint/2010/main" val="94996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27</a:t>
            </a:fld>
            <a:endParaRPr lang="en-US" sz="1200" b="0" strike="noStrike" spc="-1" dirty="0">
              <a:latin typeface="Times New Roman"/>
            </a:endParaRPr>
          </a:p>
        </p:txBody>
      </p:sp>
    </p:spTree>
    <p:extLst>
      <p:ext uri="{BB962C8B-B14F-4D97-AF65-F5344CB8AC3E}">
        <p14:creationId xmlns:p14="http://schemas.microsoft.com/office/powerpoint/2010/main" val="1773399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28</a:t>
            </a:fld>
            <a:endParaRPr lang="en-US" sz="1200" b="0" strike="noStrike" spc="-1" dirty="0">
              <a:latin typeface="Times New Roman"/>
            </a:endParaRPr>
          </a:p>
        </p:txBody>
      </p:sp>
    </p:spTree>
    <p:extLst>
      <p:ext uri="{BB962C8B-B14F-4D97-AF65-F5344CB8AC3E}">
        <p14:creationId xmlns:p14="http://schemas.microsoft.com/office/powerpoint/2010/main" val="962996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29</a:t>
            </a:fld>
            <a:endParaRPr lang="en-US" sz="1200" b="0" strike="noStrike" spc="-1" dirty="0">
              <a:latin typeface="Times New Roman"/>
            </a:endParaRPr>
          </a:p>
        </p:txBody>
      </p:sp>
    </p:spTree>
    <p:extLst>
      <p:ext uri="{BB962C8B-B14F-4D97-AF65-F5344CB8AC3E}">
        <p14:creationId xmlns:p14="http://schemas.microsoft.com/office/powerpoint/2010/main" val="3752765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30</a:t>
            </a:fld>
            <a:endParaRPr lang="en-US" sz="1200" b="0" strike="noStrike" spc="-1" dirty="0">
              <a:latin typeface="Times New Roman"/>
            </a:endParaRPr>
          </a:p>
        </p:txBody>
      </p:sp>
    </p:spTree>
    <p:extLst>
      <p:ext uri="{BB962C8B-B14F-4D97-AF65-F5344CB8AC3E}">
        <p14:creationId xmlns:p14="http://schemas.microsoft.com/office/powerpoint/2010/main" val="409641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a:t>
            </a:fld>
            <a:endParaRPr lang="en-US" sz="1200" b="0" strike="noStrike" spc="-1" dirty="0">
              <a:latin typeface="Times New Roman"/>
            </a:endParaRPr>
          </a:p>
        </p:txBody>
      </p:sp>
    </p:spTree>
    <p:extLst>
      <p:ext uri="{BB962C8B-B14F-4D97-AF65-F5344CB8AC3E}">
        <p14:creationId xmlns:p14="http://schemas.microsoft.com/office/powerpoint/2010/main" val="2248473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31</a:t>
            </a:fld>
            <a:endParaRPr lang="en-US" sz="1200" b="0" strike="noStrike" spc="-1" dirty="0">
              <a:latin typeface="Times New Roman"/>
            </a:endParaRPr>
          </a:p>
        </p:txBody>
      </p:sp>
    </p:spTree>
    <p:extLst>
      <p:ext uri="{BB962C8B-B14F-4D97-AF65-F5344CB8AC3E}">
        <p14:creationId xmlns:p14="http://schemas.microsoft.com/office/powerpoint/2010/main" val="1517121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32</a:t>
            </a:fld>
            <a:endParaRPr lang="en-US" sz="1200" b="0" strike="noStrike" spc="-1" dirty="0">
              <a:latin typeface="Times New Roman"/>
            </a:endParaRPr>
          </a:p>
        </p:txBody>
      </p:sp>
    </p:spTree>
    <p:extLst>
      <p:ext uri="{BB962C8B-B14F-4D97-AF65-F5344CB8AC3E}">
        <p14:creationId xmlns:p14="http://schemas.microsoft.com/office/powerpoint/2010/main" val="2224175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33</a:t>
            </a:fld>
            <a:endParaRPr lang="en-US" sz="1200" b="0" strike="noStrike" spc="-1" dirty="0">
              <a:latin typeface="Times New Roman"/>
            </a:endParaRPr>
          </a:p>
        </p:txBody>
      </p:sp>
    </p:spTree>
    <p:extLst>
      <p:ext uri="{BB962C8B-B14F-4D97-AF65-F5344CB8AC3E}">
        <p14:creationId xmlns:p14="http://schemas.microsoft.com/office/powerpoint/2010/main" val="1535960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34</a:t>
            </a:fld>
            <a:endParaRPr lang="en-US" sz="1200" b="0" strike="noStrike" spc="-1" dirty="0">
              <a:latin typeface="Times New Roman"/>
            </a:endParaRPr>
          </a:p>
        </p:txBody>
      </p:sp>
    </p:spTree>
    <p:extLst>
      <p:ext uri="{BB962C8B-B14F-4D97-AF65-F5344CB8AC3E}">
        <p14:creationId xmlns:p14="http://schemas.microsoft.com/office/powerpoint/2010/main" val="2180732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35</a:t>
            </a:fld>
            <a:endParaRPr lang="en-US" sz="1200" b="0" strike="noStrike" spc="-1" dirty="0">
              <a:latin typeface="Times New Roman"/>
            </a:endParaRPr>
          </a:p>
        </p:txBody>
      </p:sp>
    </p:spTree>
    <p:extLst>
      <p:ext uri="{BB962C8B-B14F-4D97-AF65-F5344CB8AC3E}">
        <p14:creationId xmlns:p14="http://schemas.microsoft.com/office/powerpoint/2010/main" val="846646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36</a:t>
            </a:fld>
            <a:endParaRPr lang="en-US" sz="1200" b="0" strike="noStrike" spc="-1" dirty="0">
              <a:latin typeface="Times New Roman"/>
            </a:endParaRPr>
          </a:p>
        </p:txBody>
      </p:sp>
    </p:spTree>
    <p:extLst>
      <p:ext uri="{BB962C8B-B14F-4D97-AF65-F5344CB8AC3E}">
        <p14:creationId xmlns:p14="http://schemas.microsoft.com/office/powerpoint/2010/main" val="759189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37</a:t>
            </a:fld>
            <a:endParaRPr lang="en-US" sz="1200" b="0" strike="noStrike" spc="-1" dirty="0">
              <a:latin typeface="Times New Roman"/>
            </a:endParaRPr>
          </a:p>
        </p:txBody>
      </p:sp>
    </p:spTree>
    <p:extLst>
      <p:ext uri="{BB962C8B-B14F-4D97-AF65-F5344CB8AC3E}">
        <p14:creationId xmlns:p14="http://schemas.microsoft.com/office/powerpoint/2010/main" val="604822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38</a:t>
            </a:fld>
            <a:endParaRPr lang="en-US" sz="1200" b="0" strike="noStrike" spc="-1" dirty="0">
              <a:latin typeface="Times New Roman"/>
            </a:endParaRPr>
          </a:p>
        </p:txBody>
      </p:sp>
    </p:spTree>
    <p:extLst>
      <p:ext uri="{BB962C8B-B14F-4D97-AF65-F5344CB8AC3E}">
        <p14:creationId xmlns:p14="http://schemas.microsoft.com/office/powerpoint/2010/main" val="567905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39</a:t>
            </a:fld>
            <a:endParaRPr lang="en-US" sz="1200" b="0" strike="noStrike" spc="-1" dirty="0">
              <a:latin typeface="Times New Roman"/>
            </a:endParaRPr>
          </a:p>
        </p:txBody>
      </p:sp>
    </p:spTree>
    <p:extLst>
      <p:ext uri="{BB962C8B-B14F-4D97-AF65-F5344CB8AC3E}">
        <p14:creationId xmlns:p14="http://schemas.microsoft.com/office/powerpoint/2010/main" val="1468602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40</a:t>
            </a:fld>
            <a:endParaRPr lang="en-US" sz="1200" b="0" strike="noStrike" spc="-1" dirty="0">
              <a:latin typeface="Times New Roman"/>
            </a:endParaRPr>
          </a:p>
        </p:txBody>
      </p:sp>
    </p:spTree>
    <p:extLst>
      <p:ext uri="{BB962C8B-B14F-4D97-AF65-F5344CB8AC3E}">
        <p14:creationId xmlns:p14="http://schemas.microsoft.com/office/powerpoint/2010/main" val="2994324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5</a:t>
            </a:fld>
            <a:endParaRPr lang="en-US" sz="1200" b="0" strike="noStrike" spc="-1" dirty="0">
              <a:latin typeface="Times New Roman"/>
            </a:endParaRPr>
          </a:p>
        </p:txBody>
      </p:sp>
    </p:spTree>
    <p:extLst>
      <p:ext uri="{BB962C8B-B14F-4D97-AF65-F5344CB8AC3E}">
        <p14:creationId xmlns:p14="http://schemas.microsoft.com/office/powerpoint/2010/main" val="1337843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41</a:t>
            </a:fld>
            <a:endParaRPr lang="en-US" sz="1200" b="0" strike="noStrike" spc="-1" dirty="0">
              <a:latin typeface="Times New Roman"/>
            </a:endParaRPr>
          </a:p>
        </p:txBody>
      </p:sp>
    </p:spTree>
    <p:extLst>
      <p:ext uri="{BB962C8B-B14F-4D97-AF65-F5344CB8AC3E}">
        <p14:creationId xmlns:p14="http://schemas.microsoft.com/office/powerpoint/2010/main" val="3101664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42</a:t>
            </a:fld>
            <a:endParaRPr lang="en-US" sz="1200" b="0" strike="noStrike" spc="-1" dirty="0">
              <a:latin typeface="Times New Roman"/>
            </a:endParaRPr>
          </a:p>
        </p:txBody>
      </p:sp>
    </p:spTree>
    <p:extLst>
      <p:ext uri="{BB962C8B-B14F-4D97-AF65-F5344CB8AC3E}">
        <p14:creationId xmlns:p14="http://schemas.microsoft.com/office/powerpoint/2010/main" val="2121176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43</a:t>
            </a:fld>
            <a:endParaRPr lang="en-US" sz="1200" b="0" strike="noStrike" spc="-1" dirty="0">
              <a:latin typeface="Times New Roman"/>
            </a:endParaRPr>
          </a:p>
        </p:txBody>
      </p:sp>
    </p:spTree>
    <p:extLst>
      <p:ext uri="{BB962C8B-B14F-4D97-AF65-F5344CB8AC3E}">
        <p14:creationId xmlns:p14="http://schemas.microsoft.com/office/powerpoint/2010/main" val="3783519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44</a:t>
            </a:fld>
            <a:endParaRPr lang="en-US" sz="1200" b="0" strike="noStrike" spc="-1" dirty="0">
              <a:latin typeface="Times New Roman"/>
            </a:endParaRPr>
          </a:p>
        </p:txBody>
      </p:sp>
    </p:spTree>
    <p:extLst>
      <p:ext uri="{BB962C8B-B14F-4D97-AF65-F5344CB8AC3E}">
        <p14:creationId xmlns:p14="http://schemas.microsoft.com/office/powerpoint/2010/main" val="455695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45</a:t>
            </a:fld>
            <a:endParaRPr lang="en-US" sz="1200" b="0" strike="noStrike" spc="-1" dirty="0">
              <a:latin typeface="Times New Roman"/>
            </a:endParaRPr>
          </a:p>
        </p:txBody>
      </p:sp>
    </p:spTree>
    <p:extLst>
      <p:ext uri="{BB962C8B-B14F-4D97-AF65-F5344CB8AC3E}">
        <p14:creationId xmlns:p14="http://schemas.microsoft.com/office/powerpoint/2010/main" val="812982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6</a:t>
            </a:fld>
            <a:endParaRPr lang="en-US" sz="1200" b="0" strike="noStrike" spc="-1" dirty="0">
              <a:latin typeface="Times New Roman"/>
            </a:endParaRPr>
          </a:p>
        </p:txBody>
      </p:sp>
    </p:spTree>
    <p:extLst>
      <p:ext uri="{BB962C8B-B14F-4D97-AF65-F5344CB8AC3E}">
        <p14:creationId xmlns:p14="http://schemas.microsoft.com/office/powerpoint/2010/main" val="2450927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7</a:t>
            </a:fld>
            <a:endParaRPr lang="en-US" sz="1200" b="0" strike="noStrike" spc="-1" dirty="0">
              <a:latin typeface="Times New Roman"/>
            </a:endParaRPr>
          </a:p>
        </p:txBody>
      </p:sp>
    </p:spTree>
    <p:extLst>
      <p:ext uri="{BB962C8B-B14F-4D97-AF65-F5344CB8AC3E}">
        <p14:creationId xmlns:p14="http://schemas.microsoft.com/office/powerpoint/2010/main" val="46826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8</a:t>
            </a:fld>
            <a:endParaRPr lang="en-US" sz="1200" b="0" strike="noStrike" spc="-1" dirty="0">
              <a:latin typeface="Times New Roman"/>
            </a:endParaRPr>
          </a:p>
        </p:txBody>
      </p:sp>
    </p:spTree>
    <p:extLst>
      <p:ext uri="{BB962C8B-B14F-4D97-AF65-F5344CB8AC3E}">
        <p14:creationId xmlns:p14="http://schemas.microsoft.com/office/powerpoint/2010/main" val="3724739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9</a:t>
            </a:fld>
            <a:endParaRPr lang="en-US" sz="1200" b="0" strike="noStrike" spc="-1" dirty="0">
              <a:latin typeface="Times New Roman"/>
            </a:endParaRPr>
          </a:p>
        </p:txBody>
      </p:sp>
    </p:spTree>
    <p:extLst>
      <p:ext uri="{BB962C8B-B14F-4D97-AF65-F5344CB8AC3E}">
        <p14:creationId xmlns:p14="http://schemas.microsoft.com/office/powerpoint/2010/main" val="1994418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10</a:t>
            </a:fld>
            <a:endParaRPr lang="en-US" sz="1200" b="0" strike="noStrike" spc="-1" dirty="0">
              <a:latin typeface="Times New Roman"/>
            </a:endParaRPr>
          </a:p>
        </p:txBody>
      </p:sp>
    </p:spTree>
    <p:extLst>
      <p:ext uri="{BB962C8B-B14F-4D97-AF65-F5344CB8AC3E}">
        <p14:creationId xmlns:p14="http://schemas.microsoft.com/office/powerpoint/2010/main" val="3071207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3"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35"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6"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7"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8"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9"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40"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43000" y="1122480"/>
            <a:ext cx="6857640" cy="11066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1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1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1122480"/>
            <a:ext cx="6857640" cy="2387160"/>
          </a:xfrm>
          <a:prstGeom prst="rect">
            <a:avLst/>
          </a:prstGeom>
        </p:spPr>
        <p:txBody>
          <a:bodyPr anchor="b">
            <a:noAutofit/>
          </a:bodyPr>
          <a:lstStyle/>
          <a:p>
            <a:pPr algn="ctr">
              <a:lnSpc>
                <a:spcPct val="90000"/>
              </a:lnSpc>
            </a:pPr>
            <a:r>
              <a:rPr lang="ja-JP" sz="4500" b="0" strike="noStrike" spc="-1">
                <a:solidFill>
                  <a:srgbClr val="000000"/>
                </a:solidFill>
                <a:latin typeface="游ゴシック Light"/>
              </a:rPr>
              <a:t>マスター タイトルの書式設定</a:t>
            </a:r>
            <a:endParaRPr lang="en-US" sz="4500" b="0" strike="noStrike" spc="-1">
              <a:solidFill>
                <a:srgbClr val="000000"/>
              </a:solidFill>
              <a:latin typeface="游ゴシック"/>
            </a:endParaRPr>
          </a:p>
        </p:txBody>
      </p:sp>
      <p:sp>
        <p:nvSpPr>
          <p:cNvPr id="6" name="PlaceHolder 2"/>
          <p:cNvSpPr>
            <a:spLocks noGrp="1"/>
          </p:cNvSpPr>
          <p:nvPr>
            <p:ph type="dt"/>
          </p:nvPr>
        </p:nvSpPr>
        <p:spPr>
          <a:xfrm>
            <a:off x="628560" y="6356520"/>
            <a:ext cx="2057040" cy="364680"/>
          </a:xfrm>
          <a:prstGeom prst="rect">
            <a:avLst/>
          </a:prstGeom>
        </p:spPr>
        <p:txBody>
          <a:bodyPr anchor="ctr">
            <a:noAutofit/>
          </a:bodyPr>
          <a:lstStyle/>
          <a:p>
            <a:pPr>
              <a:lnSpc>
                <a:spcPct val="100000"/>
              </a:lnSpc>
            </a:pPr>
            <a:fld id="{124AEA19-5FE1-4AE8-A518-6C957E8E4CEF}" type="datetime1">
              <a:rPr lang="en-US" sz="900" b="0" strike="noStrike" spc="-1">
                <a:solidFill>
                  <a:srgbClr val="8B8B8B"/>
                </a:solidFill>
                <a:latin typeface="游ゴシック"/>
              </a:rPr>
              <a:t>6/14/2021</a:t>
            </a:fld>
            <a:endParaRPr lang="en-US" sz="900" b="0" strike="noStrike" spc="-1" dirty="0">
              <a:latin typeface="Times New Roman"/>
            </a:endParaRPr>
          </a:p>
        </p:txBody>
      </p:sp>
      <p:sp>
        <p:nvSpPr>
          <p:cNvPr id="2" name="PlaceHolder 3"/>
          <p:cNvSpPr>
            <a:spLocks noGrp="1"/>
          </p:cNvSpPr>
          <p:nvPr>
            <p:ph type="ftr"/>
          </p:nvPr>
        </p:nvSpPr>
        <p:spPr>
          <a:xfrm>
            <a:off x="3029040" y="6356520"/>
            <a:ext cx="3085920" cy="364680"/>
          </a:xfrm>
          <a:prstGeom prst="rect">
            <a:avLst/>
          </a:prstGeom>
        </p:spPr>
        <p:txBody>
          <a:bodyPr anchor="ctr">
            <a:noAutofit/>
          </a:bodyPr>
          <a:lstStyle/>
          <a:p>
            <a:endParaRPr lang="en-US" sz="2400" b="0" strike="noStrike" spc="-1" dirty="0">
              <a:latin typeface="Times New Roman"/>
            </a:endParaRPr>
          </a:p>
        </p:txBody>
      </p:sp>
      <p:sp>
        <p:nvSpPr>
          <p:cNvPr id="3" name="PlaceHolder 4"/>
          <p:cNvSpPr>
            <a:spLocks noGrp="1"/>
          </p:cNvSpPr>
          <p:nvPr>
            <p:ph type="sldNum"/>
          </p:nvPr>
        </p:nvSpPr>
        <p:spPr>
          <a:xfrm>
            <a:off x="6458040" y="6356520"/>
            <a:ext cx="2057040" cy="364680"/>
          </a:xfrm>
          <a:prstGeom prst="rect">
            <a:avLst/>
          </a:prstGeom>
        </p:spPr>
        <p:txBody>
          <a:bodyPr anchor="ctr">
            <a:noAutofit/>
          </a:bodyPr>
          <a:lstStyle/>
          <a:p>
            <a:pPr algn="r">
              <a:lnSpc>
                <a:spcPct val="100000"/>
              </a:lnSpc>
            </a:pPr>
            <a:fld id="{FB71F0C3-7BE1-4B5F-9BF7-420C4C5DB6EC}" type="slidenum">
              <a:rPr lang="en-US" sz="900" b="0" strike="noStrike" spc="-1">
                <a:solidFill>
                  <a:srgbClr val="8B8B8B"/>
                </a:solidFill>
                <a:latin typeface="游ゴシック"/>
              </a:rPr>
              <a:t>‹#›</a:t>
            </a:fld>
            <a:endParaRPr lang="en-US" sz="900" b="0" strike="noStrike" spc="-1" dirty="0">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ja-JP" sz="2100" b="0" strike="noStrike" spc="-1">
                <a:solidFill>
                  <a:srgbClr val="000000"/>
                </a:solidFill>
                <a:latin typeface="游ゴシック"/>
              </a:rPr>
              <a:t>アウトラインテキストの書式を編集するにはクリックします。</a:t>
            </a:r>
            <a:endParaRPr lang="en-US" sz="2100" b="0" strike="noStrike" spc="-1">
              <a:solidFill>
                <a:srgbClr val="000000"/>
              </a:solidFill>
              <a:latin typeface="游ゴシック"/>
            </a:endParaRPr>
          </a:p>
          <a:p>
            <a:pPr marL="864000" lvl="1" indent="-324000">
              <a:spcBef>
                <a:spcPts val="1134"/>
              </a:spcBef>
              <a:buClr>
                <a:srgbClr val="000000"/>
              </a:buClr>
              <a:buSzPct val="75000"/>
              <a:buFont typeface="Symbol" charset="2"/>
              <a:buChar char=""/>
            </a:pPr>
            <a:r>
              <a:rPr lang="en-US" sz="1500" b="0" strike="noStrike" spc="-1">
                <a:solidFill>
                  <a:srgbClr val="000000"/>
                </a:solidFill>
                <a:latin typeface="游ゴシック"/>
              </a:rPr>
              <a:t>2</a:t>
            </a:r>
            <a:r>
              <a:rPr lang="ja-JP" sz="1500" b="0" strike="noStrike" spc="-1">
                <a:solidFill>
                  <a:srgbClr val="000000"/>
                </a:solidFill>
                <a:latin typeface="游ゴシック"/>
              </a:rPr>
              <a:t>レベル目のアウトライン</a:t>
            </a:r>
            <a:endParaRPr lang="en-US" sz="1500" b="0" strike="noStrike" spc="-1">
              <a:solidFill>
                <a:srgbClr val="000000"/>
              </a:solidFill>
              <a:latin typeface="游ゴシック"/>
            </a:endParaRPr>
          </a:p>
          <a:p>
            <a:pPr marL="1296000" lvl="2" indent="-288000">
              <a:spcBef>
                <a:spcPts val="850"/>
              </a:spcBef>
              <a:buClr>
                <a:srgbClr val="000000"/>
              </a:buClr>
              <a:buSzPct val="45000"/>
              <a:buFont typeface="Wingdings" charset="2"/>
              <a:buChar char=""/>
            </a:pPr>
            <a:r>
              <a:rPr lang="en-US" sz="1350" b="0" strike="noStrike" spc="-1">
                <a:solidFill>
                  <a:srgbClr val="000000"/>
                </a:solidFill>
                <a:latin typeface="游ゴシック"/>
              </a:rPr>
              <a:t>3</a:t>
            </a:r>
            <a:r>
              <a:rPr lang="ja-JP" sz="1350" b="0" strike="noStrike" spc="-1">
                <a:solidFill>
                  <a:srgbClr val="000000"/>
                </a:solidFill>
                <a:latin typeface="游ゴシック"/>
              </a:rPr>
              <a:t>レベル目のアウトライン</a:t>
            </a:r>
            <a:endParaRPr lang="en-US" sz="1350" b="0" strike="noStrike" spc="-1">
              <a:solidFill>
                <a:srgbClr val="000000"/>
              </a:solidFill>
              <a:latin typeface="游ゴシック"/>
            </a:endParaRPr>
          </a:p>
          <a:p>
            <a:pPr marL="1728000" lvl="3" indent="-216000">
              <a:spcBef>
                <a:spcPts val="567"/>
              </a:spcBef>
              <a:buClr>
                <a:srgbClr val="000000"/>
              </a:buClr>
              <a:buSzPct val="75000"/>
              <a:buFont typeface="Symbol" charset="2"/>
              <a:buChar char=""/>
            </a:pPr>
            <a:r>
              <a:rPr lang="en-US" sz="1350" b="0" strike="noStrike" spc="-1">
                <a:solidFill>
                  <a:srgbClr val="000000"/>
                </a:solidFill>
                <a:latin typeface="游ゴシック"/>
              </a:rPr>
              <a:t>4</a:t>
            </a:r>
            <a:r>
              <a:rPr lang="ja-JP" sz="1350" b="0" strike="noStrike" spc="-1">
                <a:solidFill>
                  <a:srgbClr val="000000"/>
                </a:solidFill>
                <a:latin typeface="游ゴシック"/>
              </a:rPr>
              <a:t>レベル目のアウトライン</a:t>
            </a:r>
            <a:endParaRPr lang="en-US" sz="1350" b="0" strike="noStrike" spc="-1">
              <a:solidFill>
                <a:srgbClr val="000000"/>
              </a:solidFill>
              <a:latin typeface="游ゴシック"/>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游ゴシック"/>
              </a:rPr>
              <a:t>5</a:t>
            </a:r>
            <a:r>
              <a:rPr lang="ja-JP" sz="2000" b="0" strike="noStrike" spc="-1">
                <a:solidFill>
                  <a:srgbClr val="000000"/>
                </a:solidFill>
                <a:latin typeface="游ゴシック"/>
              </a:rPr>
              <a:t>レベル目のアウトライン</a:t>
            </a:r>
            <a:endParaRPr lang="en-US" sz="2000" b="0" strike="noStrike" spc="-1">
              <a:solidFill>
                <a:srgbClr val="000000"/>
              </a:solidFill>
              <a:latin typeface="游ゴシック"/>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游ゴシック"/>
              </a:rPr>
              <a:t>6</a:t>
            </a:r>
            <a:r>
              <a:rPr lang="ja-JP" sz="2000" b="0" strike="noStrike" spc="-1">
                <a:solidFill>
                  <a:srgbClr val="000000"/>
                </a:solidFill>
                <a:latin typeface="游ゴシック"/>
              </a:rPr>
              <a:t>レベル目のアウトライン</a:t>
            </a:r>
            <a:endParaRPr lang="en-US" sz="2000" b="0" strike="noStrike" spc="-1">
              <a:solidFill>
                <a:srgbClr val="000000"/>
              </a:solidFill>
              <a:latin typeface="游ゴシック"/>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游ゴシック"/>
              </a:rPr>
              <a:t>7</a:t>
            </a:r>
            <a:r>
              <a:rPr lang="ja-JP" sz="2000" b="0" strike="noStrike" spc="-1">
                <a:solidFill>
                  <a:srgbClr val="000000"/>
                </a:solidFill>
                <a:latin typeface="游ゴシック"/>
              </a:rPr>
              <a:t>レベル目のアウトライン</a:t>
            </a:r>
            <a:endParaRPr lang="en-US" sz="2000" b="0" strike="noStrike" spc="-1">
              <a:solidFill>
                <a:srgbClr val="000000"/>
              </a:solidFill>
              <a:latin typeface="游ゴシック"/>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jpg"/><Relationship Id="rId5" Type="http://schemas.openxmlformats.org/officeDocument/2006/relationships/image" Target="../media/image62.jpg"/><Relationship Id="rId4" Type="http://schemas.openxmlformats.org/officeDocument/2006/relationships/image" Target="../media/image59.jpg"/></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jp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4.png"/><Relationship Id="rId7"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1.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87.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openxmlformats.org/officeDocument/2006/relationships/image" Target="../media/image105.jpg"/><Relationship Id="rId3" Type="http://schemas.openxmlformats.org/officeDocument/2006/relationships/image" Target="../media/image104.jpg"/><Relationship Id="rId7"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7.jpg"/><Relationship Id="rId4" Type="http://schemas.openxmlformats.org/officeDocument/2006/relationships/image" Target="../media/image100.png"/><Relationship Id="rId9" Type="http://schemas.openxmlformats.org/officeDocument/2006/relationships/image" Target="../media/image106.jp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115.png"/></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5.jpg"/><Relationship Id="rId5" Type="http://schemas.openxmlformats.org/officeDocument/2006/relationships/image" Target="../media/image124.jpg"/><Relationship Id="rId4" Type="http://schemas.openxmlformats.org/officeDocument/2006/relationships/image" Target="../media/image123.jpg"/></Relationships>
</file>

<file path=ppt/slides/_rels/slide4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9.jpg"/><Relationship Id="rId5" Type="http://schemas.openxmlformats.org/officeDocument/2006/relationships/image" Target="../media/image128.jpg"/><Relationship Id="rId4" Type="http://schemas.openxmlformats.org/officeDocument/2006/relationships/image" Target="../media/image127.jpg"/></Relationships>
</file>

<file path=ppt/slides/_rels/slide42.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33.jpg"/><Relationship Id="rId5" Type="http://schemas.openxmlformats.org/officeDocument/2006/relationships/image" Target="../media/image132.jpg"/><Relationship Id="rId4" Type="http://schemas.openxmlformats.org/officeDocument/2006/relationships/image" Target="../media/image131.jpg"/></Relationships>
</file>

<file path=ppt/slides/_rels/slide43.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37.jpg"/><Relationship Id="rId5" Type="http://schemas.openxmlformats.org/officeDocument/2006/relationships/image" Target="../media/image136.jpg"/><Relationship Id="rId4" Type="http://schemas.openxmlformats.org/officeDocument/2006/relationships/image" Target="../media/image135.jpg"/></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3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1143000" y="1097640"/>
            <a:ext cx="6857640" cy="2387160"/>
          </a:xfrm>
          <a:prstGeom prst="rect">
            <a:avLst/>
          </a:prstGeom>
          <a:noFill/>
          <a:ln>
            <a:noFill/>
          </a:ln>
        </p:spPr>
        <p:txBody>
          <a:bodyPr anchor="b">
            <a:normAutofit/>
          </a:bodyPr>
          <a:lstStyle/>
          <a:p>
            <a:pPr algn="ctr">
              <a:lnSpc>
                <a:spcPct val="90000"/>
              </a:lnSpc>
            </a:pPr>
            <a:r>
              <a:rPr lang="ja-JP" sz="4500" b="1" strike="noStrike" spc="-1">
                <a:solidFill>
                  <a:srgbClr val="000000"/>
                </a:solidFill>
                <a:latin typeface="游ゴシック Light"/>
              </a:rPr>
              <a:t>進捗報告会</a:t>
            </a:r>
            <a:endParaRPr lang="en-US" sz="4500" b="0" strike="noStrike" spc="-1" dirty="0">
              <a:solidFill>
                <a:srgbClr val="000000"/>
              </a:solidFill>
              <a:latin typeface="游ゴシック"/>
            </a:endParaRPr>
          </a:p>
        </p:txBody>
      </p:sp>
      <p:sp>
        <p:nvSpPr>
          <p:cNvPr id="48" name="TextShape 2"/>
          <p:cNvSpPr txBox="1"/>
          <p:nvPr/>
        </p:nvSpPr>
        <p:spPr>
          <a:xfrm>
            <a:off x="5189760" y="3911040"/>
            <a:ext cx="2810880" cy="846000"/>
          </a:xfrm>
          <a:prstGeom prst="rect">
            <a:avLst/>
          </a:prstGeom>
          <a:noFill/>
          <a:ln>
            <a:noFill/>
          </a:ln>
        </p:spPr>
        <p:txBody>
          <a:bodyPr>
            <a:normAutofit fontScale="96500"/>
          </a:bodyPr>
          <a:lstStyle/>
          <a:p>
            <a:pPr>
              <a:lnSpc>
                <a:spcPct val="90000"/>
              </a:lnSpc>
              <a:spcBef>
                <a:spcPts val="751"/>
              </a:spcBef>
              <a:tabLst>
                <a:tab pos="0" algn="l"/>
              </a:tabLst>
            </a:pPr>
            <a:r>
              <a:rPr lang="ja-JP" sz="2400" b="0" strike="noStrike" spc="-1">
                <a:solidFill>
                  <a:srgbClr val="000000"/>
                </a:solidFill>
                <a:latin typeface="游ゴシック"/>
              </a:rPr>
              <a:t>永田研究室</a:t>
            </a:r>
            <a:endParaRPr lang="en-US" sz="2400" b="0" strike="noStrike" spc="-1" dirty="0">
              <a:latin typeface="Arial"/>
            </a:endParaRPr>
          </a:p>
          <a:p>
            <a:pPr algn="r">
              <a:lnSpc>
                <a:spcPct val="90000"/>
              </a:lnSpc>
              <a:spcBef>
                <a:spcPts val="751"/>
              </a:spcBef>
              <a:tabLst>
                <a:tab pos="0" algn="l"/>
              </a:tabLst>
            </a:pPr>
            <a:r>
              <a:rPr lang="en-US" sz="2400" b="0" strike="noStrike" spc="-1" dirty="0">
                <a:solidFill>
                  <a:srgbClr val="000000"/>
                </a:solidFill>
                <a:latin typeface="游ゴシック"/>
              </a:rPr>
              <a:t>F120613  </a:t>
            </a:r>
            <a:r>
              <a:rPr lang="ja-JP" sz="2400" b="0" strike="noStrike" spc="-1">
                <a:solidFill>
                  <a:srgbClr val="000000"/>
                </a:solidFill>
                <a:latin typeface="游ゴシック"/>
              </a:rPr>
              <a:t>三木康平</a:t>
            </a:r>
            <a:endParaRPr lang="en-US" sz="24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電子機器, コンパクトディスク が含まれている画像&#10;&#10;自動的に生成された説明">
            <a:extLst>
              <a:ext uri="{FF2B5EF4-FFF2-40B4-BE49-F238E27FC236}">
                <a16:creationId xmlns:a16="http://schemas.microsoft.com/office/drawing/2014/main" id="{EE3EBE94-3929-4A0A-9162-C4F46DEBD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40" y="593920"/>
            <a:ext cx="1375128" cy="1387461"/>
          </a:xfrm>
          <a:prstGeom prst="rect">
            <a:avLst/>
          </a:prstGeom>
        </p:spPr>
      </p:pic>
      <p:pic>
        <p:nvPicPr>
          <p:cNvPr id="12" name="図 11" descr="カップ, 電子機器, 屋内, コーヒー が含まれている画像&#10;&#10;自動的に生成された説明">
            <a:extLst>
              <a:ext uri="{FF2B5EF4-FFF2-40B4-BE49-F238E27FC236}">
                <a16:creationId xmlns:a16="http://schemas.microsoft.com/office/drawing/2014/main" id="{F8CE4ED3-81F2-4157-8081-C24E3F28A9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136" y="4661426"/>
            <a:ext cx="3423276" cy="1709068"/>
          </a:xfrm>
          <a:prstGeom prst="rect">
            <a:avLst/>
          </a:prstGeom>
        </p:spPr>
      </p:pic>
      <p:pic>
        <p:nvPicPr>
          <p:cNvPr id="10" name="図 9" descr="電子機器, カップ, 屋内, 座る が含まれている画像&#10;&#10;自動的に生成された説明">
            <a:extLst>
              <a:ext uri="{FF2B5EF4-FFF2-40B4-BE49-F238E27FC236}">
                <a16:creationId xmlns:a16="http://schemas.microsoft.com/office/drawing/2014/main" id="{E1BFB5D4-858F-48DF-BBE5-94A4D9E69B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6216" y="2498300"/>
            <a:ext cx="3423276" cy="1709068"/>
          </a:xfrm>
          <a:prstGeom prst="rect">
            <a:avLst/>
          </a:prstGeom>
        </p:spPr>
      </p:pic>
      <p:pic>
        <p:nvPicPr>
          <p:cNvPr id="3" name="図 2" descr="皿の上にあるカメラ&#10;&#10;低い精度で自動的に生成された説明">
            <a:extLst>
              <a:ext uri="{FF2B5EF4-FFF2-40B4-BE49-F238E27FC236}">
                <a16:creationId xmlns:a16="http://schemas.microsoft.com/office/drawing/2014/main" id="{14FEDCD3-6E5C-4405-9624-1448FEA6CE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395" y="2499596"/>
            <a:ext cx="3423276" cy="1709068"/>
          </a:xfrm>
          <a:prstGeom prst="rect">
            <a:avLst/>
          </a:prstGeom>
        </p:spPr>
      </p:pic>
      <p:pic>
        <p:nvPicPr>
          <p:cNvPr id="5" name="図 4" descr="電子機器, カップ, コーヒー, カメラ が含まれている画像&#10;&#10;自動的に生成された説明">
            <a:extLst>
              <a:ext uri="{FF2B5EF4-FFF2-40B4-BE49-F238E27FC236}">
                <a16:creationId xmlns:a16="http://schemas.microsoft.com/office/drawing/2014/main" id="{521F9296-C89F-4CBD-8C11-1991BDFF5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395" y="4661426"/>
            <a:ext cx="3418079" cy="1707757"/>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10</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129534"/>
            <a:ext cx="1154483" cy="400110"/>
          </a:xfrm>
          <a:prstGeom prst="rect">
            <a:avLst/>
          </a:prstGeom>
          <a:noFill/>
        </p:spPr>
        <p:txBody>
          <a:bodyPr wrap="none" rtlCol="0">
            <a:spAutoFit/>
          </a:bodyPr>
          <a:lstStyle/>
          <a:p>
            <a:r>
              <a:rPr lang="en-US" altLang="ja-JP" sz="2000" dirty="0"/>
              <a:t>def_0_7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3847961"/>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99259"/>
            <a:ext cx="1396536" cy="400110"/>
          </a:xfrm>
          <a:prstGeom prst="rect">
            <a:avLst/>
          </a:prstGeom>
          <a:noFill/>
        </p:spPr>
        <p:txBody>
          <a:bodyPr wrap="none" rtlCol="0">
            <a:spAutoFit/>
          </a:bodyPr>
          <a:lstStyle/>
          <a:p>
            <a:r>
              <a:rPr kumimoji="1" lang="en-US" altLang="ja-JP" sz="2000" dirty="0"/>
              <a:t>def_0_486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3848469"/>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67370"/>
            <a:ext cx="1582484" cy="400110"/>
          </a:xfrm>
          <a:prstGeom prst="rect">
            <a:avLst/>
          </a:prstGeom>
          <a:noFill/>
        </p:spPr>
        <p:txBody>
          <a:bodyPr wrap="none" rtlCol="0">
            <a:spAutoFit/>
          </a:bodyPr>
          <a:lstStyle/>
          <a:p>
            <a:r>
              <a:rPr lang="en-US" altLang="ja-JP" sz="2000" dirty="0"/>
              <a:t>def_0_2309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6021294"/>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87900"/>
            <a:ext cx="1582484" cy="400110"/>
          </a:xfrm>
          <a:prstGeom prst="rect">
            <a:avLst/>
          </a:prstGeom>
          <a:noFill/>
        </p:spPr>
        <p:txBody>
          <a:bodyPr wrap="none" rtlCol="0">
            <a:spAutoFit/>
          </a:bodyPr>
          <a:lstStyle/>
          <a:p>
            <a:r>
              <a:rPr lang="en-US" altLang="ja-JP" sz="2000" dirty="0"/>
              <a:t>def_0_9927</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6008554"/>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7" name="テキスト ボックス 26">
            <a:extLst>
              <a:ext uri="{FF2B5EF4-FFF2-40B4-BE49-F238E27FC236}">
                <a16:creationId xmlns:a16="http://schemas.microsoft.com/office/drawing/2014/main" id="{242D8924-7C66-460D-AA90-78B9AF3CDCDC}"/>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28" name="テキスト ボックス 27">
            <a:extLst>
              <a:ext uri="{FF2B5EF4-FFF2-40B4-BE49-F238E27FC236}">
                <a16:creationId xmlns:a16="http://schemas.microsoft.com/office/drawing/2014/main" id="{026D89D0-43D9-4C86-BF7F-5B4BA6BC02E4}"/>
              </a:ext>
            </a:extLst>
          </p:cNvPr>
          <p:cNvSpPr txBox="1"/>
          <p:nvPr/>
        </p:nvSpPr>
        <p:spPr>
          <a:xfrm>
            <a:off x="4453965" y="743999"/>
            <a:ext cx="2004075"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テンプレート画像</a:t>
            </a:r>
          </a:p>
        </p:txBody>
      </p:sp>
    </p:spTree>
    <p:extLst>
      <p:ext uri="{BB962C8B-B14F-4D97-AF65-F5344CB8AC3E}">
        <p14:creationId xmlns:p14="http://schemas.microsoft.com/office/powerpoint/2010/main" val="379057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0E93168-0668-4D68-BAAC-DEC7A31C1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233" y="4336740"/>
            <a:ext cx="3744624" cy="1872312"/>
          </a:xfrm>
          <a:prstGeom prst="rect">
            <a:avLst/>
          </a:prstGeom>
        </p:spPr>
      </p:pic>
      <p:pic>
        <p:nvPicPr>
          <p:cNvPr id="17" name="図 16" descr="ウィンドウ, ベッド が含まれている画像&#10;&#10;自動的に生成された説明">
            <a:extLst>
              <a:ext uri="{FF2B5EF4-FFF2-40B4-BE49-F238E27FC236}">
                <a16:creationId xmlns:a16="http://schemas.microsoft.com/office/drawing/2014/main" id="{8B7FE9E4-D320-4860-92D2-DF9B7B1B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233" y="1689204"/>
            <a:ext cx="3744624" cy="1872312"/>
          </a:xfrm>
          <a:prstGeom prst="rect">
            <a:avLst/>
          </a:prstGeom>
        </p:spPr>
      </p:pic>
      <p:pic>
        <p:nvPicPr>
          <p:cNvPr id="11" name="図 10" descr="屋内, 建物, 写真, 座る が含まれている画像&#10;&#10;自動的に生成された説明">
            <a:extLst>
              <a:ext uri="{FF2B5EF4-FFF2-40B4-BE49-F238E27FC236}">
                <a16:creationId xmlns:a16="http://schemas.microsoft.com/office/drawing/2014/main" id="{27337A65-4218-47D4-BE94-62A27A9F9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528" y="4341282"/>
            <a:ext cx="3744624" cy="1872313"/>
          </a:xfrm>
          <a:prstGeom prst="rect">
            <a:avLst/>
          </a:prstGeom>
        </p:spPr>
      </p:pic>
      <p:pic>
        <p:nvPicPr>
          <p:cNvPr id="4" name="図 3" descr="異なる が含まれている画像&#10;&#10;自動的に生成された説明">
            <a:extLst>
              <a:ext uri="{FF2B5EF4-FFF2-40B4-BE49-F238E27FC236}">
                <a16:creationId xmlns:a16="http://schemas.microsoft.com/office/drawing/2014/main" id="{C4ECCED2-DDC0-4E3E-945E-59CF82570E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28" y="1693589"/>
            <a:ext cx="3744624" cy="1867927"/>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11</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1978427" cy="400110"/>
          </a:xfrm>
          <a:prstGeom prst="rect">
            <a:avLst/>
          </a:prstGeom>
          <a:noFill/>
        </p:spPr>
        <p:txBody>
          <a:bodyPr wrap="none" rtlCol="0">
            <a:spAutoFit/>
          </a:bodyPr>
          <a:lstStyle/>
          <a:p>
            <a:r>
              <a:rPr kumimoji="1" lang="en-US" altLang="ja-JP" sz="2000" dirty="0"/>
              <a:t>O</a:t>
            </a:r>
            <a:r>
              <a:rPr lang="en-US" altLang="ja-JP" sz="2000" dirty="0"/>
              <a:t>K </a:t>
            </a:r>
            <a:r>
              <a:rPr kumimoji="1" lang="en-US" altLang="ja-JP" sz="2000" dirty="0"/>
              <a:t>(64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2263761" cy="400110"/>
          </a:xfrm>
          <a:prstGeom prst="rect">
            <a:avLst/>
          </a:prstGeom>
          <a:noFill/>
        </p:spPr>
        <p:txBody>
          <a:bodyPr wrap="none" rtlCol="0">
            <a:spAutoFit/>
          </a:bodyPr>
          <a:lstStyle/>
          <a:p>
            <a:r>
              <a:rPr kumimoji="1" lang="en-US" altLang="ja-JP" sz="2000" dirty="0"/>
              <a:t>OK (</a:t>
            </a:r>
            <a:r>
              <a:rPr lang="en-US" altLang="ja-JP" sz="2000" dirty="0"/>
              <a:t>1380</a:t>
            </a:r>
            <a:r>
              <a:rPr kumimoji="1" lang="en-US" altLang="ja-JP" sz="2000" dirty="0"/>
              <a:t> images)</a:t>
            </a:r>
            <a:endParaRPr kumimoji="1" lang="ja-JP" altLang="en-US" sz="2000" dirty="0"/>
          </a:p>
        </p:txBody>
      </p:sp>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2486578" cy="400110"/>
          </a:xfrm>
          <a:prstGeom prst="rect">
            <a:avLst/>
          </a:prstGeom>
          <a:noFill/>
        </p:spPr>
        <p:txBody>
          <a:bodyPr wrap="none" rtlCol="0">
            <a:spAutoFit/>
          </a:bodyPr>
          <a:lstStyle/>
          <a:p>
            <a:r>
              <a:rPr lang="en-US" altLang="ja-JP" sz="2000" dirty="0"/>
              <a:t>NG </a:t>
            </a:r>
            <a:r>
              <a:rPr kumimoji="1" lang="en-US" altLang="ja-JP" sz="2000" dirty="0"/>
              <a:t>(</a:t>
            </a:r>
            <a:r>
              <a:rPr lang="en-US" altLang="ja-JP" sz="2000" dirty="0"/>
              <a:t>56</a:t>
            </a:r>
            <a:r>
              <a:rPr kumimoji="1" lang="en-US" altLang="ja-JP" sz="2000" dirty="0"/>
              <a:t> images × 2)</a:t>
            </a:r>
            <a:endParaRPr kumimoji="1" lang="ja-JP" altLang="en-US" sz="2000" dirty="0"/>
          </a:p>
        </p:txBody>
      </p:sp>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1992853" cy="400110"/>
          </a:xfrm>
          <a:prstGeom prst="rect">
            <a:avLst/>
          </a:prstGeom>
          <a:noFill/>
        </p:spPr>
        <p:txBody>
          <a:bodyPr wrap="none" rtlCol="0">
            <a:spAutoFit/>
          </a:bodyPr>
          <a:lstStyle/>
          <a:p>
            <a:r>
              <a:rPr lang="en-US" altLang="ja-JP" sz="2000" dirty="0"/>
              <a:t>NG </a:t>
            </a:r>
            <a:r>
              <a:rPr kumimoji="1" lang="en-US" altLang="ja-JP" sz="2000" dirty="0"/>
              <a:t>(</a:t>
            </a:r>
            <a:r>
              <a:rPr lang="en-US" altLang="ja-JP" sz="2000" dirty="0"/>
              <a:t>20</a:t>
            </a:r>
            <a:r>
              <a:rPr kumimoji="1" lang="en-US" altLang="ja-JP" sz="2000" dirty="0"/>
              <a:t> images)</a:t>
            </a:r>
            <a:endParaRPr kumimoji="1" lang="ja-JP" altLang="en-US" sz="2000" dirty="0"/>
          </a:p>
        </p:txBody>
      </p:sp>
    </p:spTree>
    <p:extLst>
      <p:ext uri="{BB962C8B-B14F-4D97-AF65-F5344CB8AC3E}">
        <p14:creationId xmlns:p14="http://schemas.microsoft.com/office/powerpoint/2010/main" val="397686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10;&#10;自動的に生成された説明">
            <a:extLst>
              <a:ext uri="{FF2B5EF4-FFF2-40B4-BE49-F238E27FC236}">
                <a16:creationId xmlns:a16="http://schemas.microsoft.com/office/drawing/2014/main" id="{90ED05D8-A633-4F37-AE84-BAB0FF65A398}"/>
              </a:ext>
            </a:extLst>
          </p:cNvPr>
          <p:cNvPicPr>
            <a:picLocks noChangeAspect="1"/>
          </p:cNvPicPr>
          <p:nvPr/>
        </p:nvPicPr>
        <p:blipFill rotWithShape="1">
          <a:blip r:embed="rId3">
            <a:extLst>
              <a:ext uri="{28A0092B-C50C-407E-A947-70E740481C1C}">
                <a14:useLocalDpi xmlns:a14="http://schemas.microsoft.com/office/drawing/2010/main" val="0"/>
              </a:ext>
            </a:extLst>
          </a:blip>
          <a:srcRect l="848" t="6607" r="17856"/>
          <a:stretch/>
        </p:blipFill>
        <p:spPr>
          <a:xfrm>
            <a:off x="4114393" y="3909628"/>
            <a:ext cx="4232933" cy="2570713"/>
          </a:xfrm>
          <a:prstGeom prst="rect">
            <a:avLst/>
          </a:prstGeom>
        </p:spPr>
      </p:pic>
      <p:pic>
        <p:nvPicPr>
          <p:cNvPr id="9" name="図 8" descr="人, 座る, 男, 立つ が含まれている画像&#10;&#10;自動的に生成された説明">
            <a:extLst>
              <a:ext uri="{FF2B5EF4-FFF2-40B4-BE49-F238E27FC236}">
                <a16:creationId xmlns:a16="http://schemas.microsoft.com/office/drawing/2014/main" id="{29E0EE84-6BFD-4DB7-86A1-EB75D9074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659" y="1803819"/>
            <a:ext cx="1587059" cy="1572951"/>
          </a:xfrm>
          <a:prstGeom prst="rect">
            <a:avLst/>
          </a:prstGeom>
        </p:spPr>
      </p:pic>
      <p:pic>
        <p:nvPicPr>
          <p:cNvPr id="5" name="図 4" descr="木の板&#10;&#10;低い精度で自動的に生成された説明">
            <a:extLst>
              <a:ext uri="{FF2B5EF4-FFF2-40B4-BE49-F238E27FC236}">
                <a16:creationId xmlns:a16="http://schemas.microsoft.com/office/drawing/2014/main" id="{98F81687-41EC-43FC-AA87-A5F7C8390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6604" y="1809082"/>
            <a:ext cx="1576522" cy="158362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12</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3550995106"/>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5934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レンガの壁&#10;&#10;低い精度で自動的に生成された説明">
            <a:extLst>
              <a:ext uri="{FF2B5EF4-FFF2-40B4-BE49-F238E27FC236}">
                <a16:creationId xmlns:a16="http://schemas.microsoft.com/office/drawing/2014/main" id="{10AF8D78-B7C1-487F-9103-2C115ACF7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825" y="4092361"/>
            <a:ext cx="3418080" cy="1703029"/>
          </a:xfrm>
          <a:prstGeom prst="rect">
            <a:avLst/>
          </a:prstGeom>
        </p:spPr>
      </p:pic>
      <p:pic>
        <p:nvPicPr>
          <p:cNvPr id="13" name="図 12" descr="建物, 人, 男, 立つ が含まれている画像&#10;&#10;自動的に生成された説明">
            <a:extLst>
              <a:ext uri="{FF2B5EF4-FFF2-40B4-BE49-F238E27FC236}">
                <a16:creationId xmlns:a16="http://schemas.microsoft.com/office/drawing/2014/main" id="{A6035741-C9B9-4BED-B020-294B7ADE3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91" y="4098492"/>
            <a:ext cx="3430531" cy="1709233"/>
          </a:xfrm>
          <a:prstGeom prst="rect">
            <a:avLst/>
          </a:prstGeom>
        </p:spPr>
      </p:pic>
      <p:pic>
        <p:nvPicPr>
          <p:cNvPr id="10" name="図 9" descr="レンガの壁&#10;&#10;低い精度で自動的に生成された説明">
            <a:extLst>
              <a:ext uri="{FF2B5EF4-FFF2-40B4-BE49-F238E27FC236}">
                <a16:creationId xmlns:a16="http://schemas.microsoft.com/office/drawing/2014/main" id="{7A05ADF6-5BE5-40A5-9C16-66155233CA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2588" y="1303400"/>
            <a:ext cx="3430531" cy="1709233"/>
          </a:xfrm>
          <a:prstGeom prst="rect">
            <a:avLst/>
          </a:prstGeom>
        </p:spPr>
      </p:pic>
      <p:pic>
        <p:nvPicPr>
          <p:cNvPr id="5" name="図 4" descr="建物, 立つ, 男, 持つ が含まれている画像&#10;&#10;自動的に生成された説明">
            <a:extLst>
              <a:ext uri="{FF2B5EF4-FFF2-40B4-BE49-F238E27FC236}">
                <a16:creationId xmlns:a16="http://schemas.microsoft.com/office/drawing/2014/main" id="{681B9DBD-7AE2-49EE-A7E9-60848BEF69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6" y="1303400"/>
            <a:ext cx="3430531"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13</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1796133" cy="400110"/>
          </a:xfrm>
          <a:prstGeom prst="rect">
            <a:avLst/>
          </a:prstGeom>
          <a:noFill/>
        </p:spPr>
        <p:txBody>
          <a:bodyPr wrap="none" rtlCol="0">
            <a:spAutoFit/>
          </a:bodyPr>
          <a:lstStyle/>
          <a:p>
            <a:r>
              <a:rPr kumimoji="1" lang="en-US" altLang="ja-JP" sz="2000" dirty="0"/>
              <a:t>test_ng_1938</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65337"/>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1796133" cy="400110"/>
          </a:xfrm>
          <a:prstGeom prst="rect">
            <a:avLst/>
          </a:prstGeom>
          <a:noFill/>
        </p:spPr>
        <p:txBody>
          <a:bodyPr wrap="none" rtlCol="0">
            <a:spAutoFit/>
          </a:bodyPr>
          <a:lstStyle/>
          <a:p>
            <a:r>
              <a:rPr kumimoji="1" lang="en-US" altLang="ja-JP" sz="2000" dirty="0"/>
              <a:t>test_ng_3785</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2665845"/>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1796133" cy="400110"/>
          </a:xfrm>
          <a:prstGeom prst="rect">
            <a:avLst/>
          </a:prstGeom>
          <a:noFill/>
        </p:spPr>
        <p:txBody>
          <a:bodyPr wrap="none" rtlCol="0">
            <a:spAutoFit/>
          </a:bodyPr>
          <a:lstStyle/>
          <a:p>
            <a:r>
              <a:rPr kumimoji="1" lang="en-US" altLang="ja-JP" sz="2000" dirty="0"/>
              <a:t>test_ng_3800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46046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796133" cy="400110"/>
          </a:xfrm>
          <a:prstGeom prst="rect">
            <a:avLst/>
          </a:prstGeom>
          <a:noFill/>
        </p:spPr>
        <p:txBody>
          <a:bodyPr wrap="none" rtlCol="0">
            <a:spAutoFit/>
          </a:bodyPr>
          <a:lstStyle/>
          <a:p>
            <a:r>
              <a:rPr lang="en-US" altLang="ja-JP" sz="2000" dirty="0"/>
              <a:t>test_ng_3806</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5435530"/>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1869913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ぼやけた写真&#10;&#10;自動的に生成された説明">
            <a:extLst>
              <a:ext uri="{FF2B5EF4-FFF2-40B4-BE49-F238E27FC236}">
                <a16:creationId xmlns:a16="http://schemas.microsoft.com/office/drawing/2014/main" id="{603818DD-EB2C-4BE2-8BAB-CD6A2888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41" y="610748"/>
            <a:ext cx="1375128" cy="1375128"/>
          </a:xfrm>
          <a:prstGeom prst="rect">
            <a:avLst/>
          </a:prstGeom>
        </p:spPr>
      </p:pic>
      <p:pic>
        <p:nvPicPr>
          <p:cNvPr id="14" name="図 13" descr="男, トリック, 若い, やってる が含まれている画像&#10;&#10;自動的に生成された説明">
            <a:extLst>
              <a:ext uri="{FF2B5EF4-FFF2-40B4-BE49-F238E27FC236}">
                <a16:creationId xmlns:a16="http://schemas.microsoft.com/office/drawing/2014/main" id="{01C8A4D9-21AA-455E-914E-4E8201A63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1236" y="4663811"/>
            <a:ext cx="3418080" cy="1706474"/>
          </a:xfrm>
          <a:prstGeom prst="rect">
            <a:avLst/>
          </a:prstGeom>
        </p:spPr>
      </p:pic>
      <p:pic>
        <p:nvPicPr>
          <p:cNvPr id="11" name="図 10" descr="カーテン が含まれている画像&#10;&#10;自動的に生成された説明">
            <a:extLst>
              <a:ext uri="{FF2B5EF4-FFF2-40B4-BE49-F238E27FC236}">
                <a16:creationId xmlns:a16="http://schemas.microsoft.com/office/drawing/2014/main" id="{91258B81-14F8-49B0-A5D1-90EFB9E392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235" y="4657595"/>
            <a:ext cx="3430531" cy="1712690"/>
          </a:xfrm>
          <a:prstGeom prst="rect">
            <a:avLst/>
          </a:prstGeom>
        </p:spPr>
      </p:pic>
      <p:pic>
        <p:nvPicPr>
          <p:cNvPr id="8" name="図 7" descr="石の壁の落書き&#10;&#10;低い精度で自動的に生成された説明">
            <a:extLst>
              <a:ext uri="{FF2B5EF4-FFF2-40B4-BE49-F238E27FC236}">
                <a16:creationId xmlns:a16="http://schemas.microsoft.com/office/drawing/2014/main" id="{20126F6A-75F4-4397-8A00-CB1354DCA8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8325" y="2487177"/>
            <a:ext cx="3418079" cy="1706473"/>
          </a:xfrm>
          <a:prstGeom prst="rect">
            <a:avLst/>
          </a:prstGeom>
        </p:spPr>
      </p:pic>
      <p:pic>
        <p:nvPicPr>
          <p:cNvPr id="4" name="図 3" descr="屋外, 男, 水, 立つ が含まれている画像&#10;&#10;自動的に生成された説明">
            <a:extLst>
              <a:ext uri="{FF2B5EF4-FFF2-40B4-BE49-F238E27FC236}">
                <a16:creationId xmlns:a16="http://schemas.microsoft.com/office/drawing/2014/main" id="{D6AB40B8-B341-45E2-874D-89A2FC1F63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146" y="2488354"/>
            <a:ext cx="3430531" cy="1712690"/>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14</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117342"/>
            <a:ext cx="1796133" cy="400110"/>
          </a:xfrm>
          <a:prstGeom prst="rect">
            <a:avLst/>
          </a:prstGeom>
          <a:noFill/>
        </p:spPr>
        <p:txBody>
          <a:bodyPr wrap="none" rtlCol="0">
            <a:spAutoFit/>
          </a:bodyPr>
          <a:lstStyle/>
          <a:p>
            <a:r>
              <a:rPr kumimoji="1" lang="en-US" altLang="ja-JP" sz="2000" dirty="0"/>
              <a:t>test_ng_1938</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3860153"/>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87067"/>
            <a:ext cx="1796133" cy="400110"/>
          </a:xfrm>
          <a:prstGeom prst="rect">
            <a:avLst/>
          </a:prstGeom>
          <a:noFill/>
        </p:spPr>
        <p:txBody>
          <a:bodyPr wrap="none" rtlCol="0">
            <a:spAutoFit/>
          </a:bodyPr>
          <a:lstStyle/>
          <a:p>
            <a:r>
              <a:rPr kumimoji="1" lang="en-US" altLang="ja-JP" sz="2000" dirty="0"/>
              <a:t>test_ng_3785</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3844428"/>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67370"/>
            <a:ext cx="1796133" cy="400110"/>
          </a:xfrm>
          <a:prstGeom prst="rect">
            <a:avLst/>
          </a:prstGeom>
          <a:noFill/>
        </p:spPr>
        <p:txBody>
          <a:bodyPr wrap="none" rtlCol="0">
            <a:spAutoFit/>
          </a:bodyPr>
          <a:lstStyle/>
          <a:p>
            <a:r>
              <a:rPr kumimoji="1" lang="en-US" altLang="ja-JP" sz="2000" dirty="0"/>
              <a:t>test_ng_3800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6021294"/>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87900"/>
            <a:ext cx="1796133" cy="400110"/>
          </a:xfrm>
          <a:prstGeom prst="rect">
            <a:avLst/>
          </a:prstGeom>
          <a:noFill/>
        </p:spPr>
        <p:txBody>
          <a:bodyPr wrap="none" rtlCol="0">
            <a:spAutoFit/>
          </a:bodyPr>
          <a:lstStyle/>
          <a:p>
            <a:r>
              <a:rPr lang="en-US" altLang="ja-JP" sz="2000" dirty="0"/>
              <a:t>test_ng_3806</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599636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8" name="テキスト ボックス 27">
            <a:extLst>
              <a:ext uri="{FF2B5EF4-FFF2-40B4-BE49-F238E27FC236}">
                <a16:creationId xmlns:a16="http://schemas.microsoft.com/office/drawing/2014/main" id="{BE5DDF5C-9A7D-4A78-BB14-D55C5B4A3B8C}"/>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29" name="テキスト ボックス 28">
            <a:extLst>
              <a:ext uri="{FF2B5EF4-FFF2-40B4-BE49-F238E27FC236}">
                <a16:creationId xmlns:a16="http://schemas.microsoft.com/office/drawing/2014/main" id="{E657D40E-5C5E-4712-B054-F03233891B7B}"/>
              </a:ext>
            </a:extLst>
          </p:cNvPr>
          <p:cNvSpPr txBox="1"/>
          <p:nvPr/>
        </p:nvSpPr>
        <p:spPr>
          <a:xfrm>
            <a:off x="4453965" y="743999"/>
            <a:ext cx="2004075"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テンプレート画像</a:t>
            </a:r>
          </a:p>
        </p:txBody>
      </p:sp>
    </p:spTree>
    <p:extLst>
      <p:ext uri="{BB962C8B-B14F-4D97-AF65-F5344CB8AC3E}">
        <p14:creationId xmlns:p14="http://schemas.microsoft.com/office/powerpoint/2010/main" val="3146286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屋内, 写真, 異なる, 電車 が含まれている画像&#10;&#10;自動的に生成された説明">
            <a:extLst>
              <a:ext uri="{FF2B5EF4-FFF2-40B4-BE49-F238E27FC236}">
                <a16:creationId xmlns:a16="http://schemas.microsoft.com/office/drawing/2014/main" id="{93240461-5985-43B7-9B6B-8FB627216C6C}"/>
              </a:ext>
            </a:extLst>
          </p:cNvPr>
          <p:cNvPicPr>
            <a:picLocks noChangeAspect="1"/>
          </p:cNvPicPr>
          <p:nvPr/>
        </p:nvPicPr>
        <p:blipFill rotWithShape="1">
          <a:blip r:embed="rId3">
            <a:extLst>
              <a:ext uri="{28A0092B-C50C-407E-A947-70E740481C1C}">
                <a14:useLocalDpi xmlns:a14="http://schemas.microsoft.com/office/drawing/2010/main" val="0"/>
              </a:ext>
            </a:extLst>
          </a:blip>
          <a:srcRect b="56148"/>
          <a:stretch/>
        </p:blipFill>
        <p:spPr>
          <a:xfrm>
            <a:off x="2497268" y="2625290"/>
            <a:ext cx="3091271" cy="657638"/>
          </a:xfrm>
          <a:prstGeom prst="rect">
            <a:avLst/>
          </a:prstGeom>
        </p:spPr>
      </p:pic>
      <p:pic>
        <p:nvPicPr>
          <p:cNvPr id="4" name="図 3" descr="猫, 写真, 異なる, 座る が含まれている画像&#10;&#10;自動的に生成された説明">
            <a:extLst>
              <a:ext uri="{FF2B5EF4-FFF2-40B4-BE49-F238E27FC236}">
                <a16:creationId xmlns:a16="http://schemas.microsoft.com/office/drawing/2014/main" id="{7F191B29-A777-47D9-8C7F-17E5FB48D0C5}"/>
              </a:ext>
            </a:extLst>
          </p:cNvPr>
          <p:cNvPicPr>
            <a:picLocks noChangeAspect="1"/>
          </p:cNvPicPr>
          <p:nvPr/>
        </p:nvPicPr>
        <p:blipFill rotWithShape="1">
          <a:blip r:embed="rId4">
            <a:extLst>
              <a:ext uri="{28A0092B-C50C-407E-A947-70E740481C1C}">
                <a14:useLocalDpi xmlns:a14="http://schemas.microsoft.com/office/drawing/2010/main" val="0"/>
              </a:ext>
            </a:extLst>
          </a:blip>
          <a:srcRect t="1" b="55262"/>
          <a:stretch/>
        </p:blipFill>
        <p:spPr>
          <a:xfrm>
            <a:off x="2514399" y="1909877"/>
            <a:ext cx="3091271" cy="667748"/>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15</a:t>
            </a:fld>
            <a:endParaRPr lang="en-US" sz="1050" b="0" strike="noStrike" spc="-1" dirty="0">
              <a:latin typeface="Times New Roman"/>
            </a:endParaRPr>
          </a:p>
        </p:txBody>
      </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3327612" cy="461665"/>
          </a:xfrm>
          <a:prstGeom prst="rect">
            <a:avLst/>
          </a:prstGeom>
          <a:noFill/>
        </p:spPr>
        <p:txBody>
          <a:bodyPr wrap="square" rtlCol="0">
            <a:spAutoFit/>
          </a:bodyPr>
          <a:lstStyle/>
          <a:p>
            <a:r>
              <a:rPr lang="ja-JP" altLang="en-US" sz="2400" dirty="0"/>
              <a:t>差分画像を</a:t>
            </a:r>
            <a:r>
              <a:rPr kumimoji="1" lang="ja-JP" altLang="en-US" sz="2400" dirty="0"/>
              <a:t>用いて訓練</a:t>
            </a: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sp>
        <p:nvSpPr>
          <p:cNvPr id="30" name="テキスト ボックス 29">
            <a:extLst>
              <a:ext uri="{FF2B5EF4-FFF2-40B4-BE49-F238E27FC236}">
                <a16:creationId xmlns:a16="http://schemas.microsoft.com/office/drawing/2014/main" id="{984E0A95-CEA9-472B-A90E-BA336B6714EE}"/>
              </a:ext>
            </a:extLst>
          </p:cNvPr>
          <p:cNvSpPr txBox="1"/>
          <p:nvPr/>
        </p:nvSpPr>
        <p:spPr>
          <a:xfrm>
            <a:off x="1990019" y="2088531"/>
            <a:ext cx="554960" cy="400110"/>
          </a:xfrm>
          <a:prstGeom prst="rect">
            <a:avLst/>
          </a:prstGeom>
          <a:noFill/>
        </p:spPr>
        <p:txBody>
          <a:bodyPr wrap="none" rtlCol="0">
            <a:spAutoFit/>
          </a:bodyPr>
          <a:lstStyle/>
          <a:p>
            <a:r>
              <a:rPr kumimoji="1" lang="en-US" altLang="ja-JP" sz="2000" dirty="0"/>
              <a:t>OK</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1982806" y="2768208"/>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649474" y="2288586"/>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6394030" y="1930034"/>
            <a:ext cx="1051333" cy="1367935"/>
            <a:chOff x="5133401" y="1654742"/>
            <a:chExt cx="1051333"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232507" y="2107876"/>
              <a:ext cx="853119" cy="461665"/>
            </a:xfrm>
            <a:prstGeom prst="rect">
              <a:avLst/>
            </a:prstGeom>
            <a:noFill/>
          </p:spPr>
          <p:txBody>
            <a:bodyPr wrap="none" rtlCol="0">
              <a:spAutoFit/>
            </a:bodyPr>
            <a:lstStyle/>
            <a:p>
              <a:r>
                <a:rPr lang="en-US" altLang="ja-JP" sz="2400" dirty="0"/>
                <a:t>CNN</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extLst>
              <p:ext uri="{D42A27DB-BD31-4B8C-83A1-F6EECF244321}">
                <p14:modId xmlns:p14="http://schemas.microsoft.com/office/powerpoint/2010/main" val="1320307401"/>
              </p:ext>
            </p:extLst>
          </p:nvPr>
        </p:nvGraphicFramePr>
        <p:xfrm>
          <a:off x="3174194" y="3724116"/>
          <a:ext cx="2810012" cy="111252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Training Images OK</a:t>
                      </a:r>
                      <a:endParaRPr kumimoji="1" lang="ja-JP" altLang="en-US" sz="1400" dirty="0"/>
                    </a:p>
                  </a:txBody>
                  <a:tcPr>
                    <a:lnL w="12700" cmpd="sng">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ts val="2200"/>
                        </a:lnSpc>
                      </a:pPr>
                      <a:r>
                        <a:rPr kumimoji="1" lang="en-US" altLang="ja-JP" dirty="0"/>
                        <a:t>1380</a:t>
                      </a:r>
                      <a:endParaRPr kumimoji="1" lang="ja-JP" altLang="en-US" dirty="0"/>
                    </a:p>
                  </a:txBody>
                  <a:tcPr>
                    <a:lnL w="19050" cap="flat" cmpd="sng" algn="ctr">
                      <a:solidFill>
                        <a:schemeClr val="tx1"/>
                      </a:solid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2877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Training Images NG</a:t>
                      </a:r>
                      <a:endParaRPr kumimoji="1" lang="ja-JP" altLang="en-US" sz="1400" dirty="0"/>
                    </a:p>
                  </a:txBody>
                  <a:tcPr>
                    <a:lnL w="12700" cmpd="sng">
                      <a:noFill/>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ts val="2200"/>
                        </a:lnSpc>
                      </a:pPr>
                      <a:r>
                        <a:rPr kumimoji="1" lang="en-US" altLang="ja-JP" dirty="0"/>
                        <a:t>56</a:t>
                      </a:r>
                      <a:endParaRPr kumimoji="1" lang="ja-JP" altLang="en-US" dirty="0"/>
                    </a:p>
                  </a:txBody>
                  <a:tcPr>
                    <a:lnL w="1905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4982588"/>
                  </a:ext>
                </a:extLst>
              </a:tr>
            </a:tbl>
          </a:graphicData>
        </a:graphic>
      </p:graphicFrame>
    </p:spTree>
    <p:extLst>
      <p:ext uri="{BB962C8B-B14F-4D97-AF65-F5344CB8AC3E}">
        <p14:creationId xmlns:p14="http://schemas.microsoft.com/office/powerpoint/2010/main" val="1426881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16</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9905" y="1557802"/>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graphicFrame>
        <p:nvGraphicFramePr>
          <p:cNvPr id="16" name="表 42">
            <a:extLst>
              <a:ext uri="{FF2B5EF4-FFF2-40B4-BE49-F238E27FC236}">
                <a16:creationId xmlns:a16="http://schemas.microsoft.com/office/drawing/2014/main" id="{A5A6016E-BBC6-47E6-B406-6EBBF7CECC2D}"/>
              </a:ext>
            </a:extLst>
          </p:cNvPr>
          <p:cNvGraphicFramePr>
            <a:graphicFrameLocks noGrp="1"/>
          </p:cNvGraphicFramePr>
          <p:nvPr>
            <p:extLst>
              <p:ext uri="{D42A27DB-BD31-4B8C-83A1-F6EECF244321}">
                <p14:modId xmlns:p14="http://schemas.microsoft.com/office/powerpoint/2010/main" val="1425647003"/>
              </p:ext>
            </p:extLst>
          </p:nvPr>
        </p:nvGraphicFramePr>
        <p:xfrm>
          <a:off x="565725" y="1924148"/>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pic>
        <p:nvPicPr>
          <p:cNvPr id="3" name="図 2" descr="グラフ, テーブル&#10;&#10;自動的に生成された説明">
            <a:extLst>
              <a:ext uri="{FF2B5EF4-FFF2-40B4-BE49-F238E27FC236}">
                <a16:creationId xmlns:a16="http://schemas.microsoft.com/office/drawing/2014/main" id="{07910026-5683-4794-8AB7-7D0DC43FB531}"/>
              </a:ext>
            </a:extLst>
          </p:cNvPr>
          <p:cNvPicPr>
            <a:picLocks noChangeAspect="1"/>
          </p:cNvPicPr>
          <p:nvPr/>
        </p:nvPicPr>
        <p:blipFill rotWithShape="1">
          <a:blip r:embed="rId3">
            <a:extLst>
              <a:ext uri="{28A0092B-C50C-407E-A947-70E740481C1C}">
                <a14:useLocalDpi xmlns:a14="http://schemas.microsoft.com/office/drawing/2010/main" val="0"/>
              </a:ext>
            </a:extLst>
          </a:blip>
          <a:srcRect l="1111" t="7672" r="18056" b="1492"/>
          <a:stretch/>
        </p:blipFill>
        <p:spPr>
          <a:xfrm>
            <a:off x="3768559" y="1272868"/>
            <a:ext cx="5207641" cy="3166808"/>
          </a:xfrm>
          <a:prstGeom prst="rect">
            <a:avLst/>
          </a:prstGeom>
        </p:spPr>
      </p:pic>
      <p:cxnSp>
        <p:nvCxnSpPr>
          <p:cNvPr id="7" name="直線矢印コネクタ 6">
            <a:extLst>
              <a:ext uri="{FF2B5EF4-FFF2-40B4-BE49-F238E27FC236}">
                <a16:creationId xmlns:a16="http://schemas.microsoft.com/office/drawing/2014/main" id="{163370C3-84C7-4FD1-9581-E69C1DC7526C}"/>
              </a:ext>
            </a:extLst>
          </p:cNvPr>
          <p:cNvCxnSpPr>
            <a:cxnSpLocks/>
          </p:cNvCxnSpPr>
          <p:nvPr/>
        </p:nvCxnSpPr>
        <p:spPr>
          <a:xfrm>
            <a:off x="7284806" y="3429000"/>
            <a:ext cx="0" cy="84604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16DC7C63-8104-4E2A-A8D5-1ACC618302FD}"/>
              </a:ext>
            </a:extLst>
          </p:cNvPr>
          <p:cNvSpPr txBox="1"/>
          <p:nvPr/>
        </p:nvSpPr>
        <p:spPr>
          <a:xfrm>
            <a:off x="7443844" y="3721731"/>
            <a:ext cx="1210588" cy="400110"/>
          </a:xfrm>
          <a:prstGeom prst="rect">
            <a:avLst/>
          </a:prstGeom>
          <a:solidFill>
            <a:schemeClr val="bg1"/>
          </a:solidFill>
          <a:ln>
            <a:solidFill>
              <a:schemeClr val="tx1"/>
            </a:solidFill>
          </a:ln>
        </p:spPr>
        <p:txBody>
          <a:bodyPr wrap="none" rtlCol="0">
            <a:spAutoFit/>
          </a:bodyPr>
          <a:lstStyle/>
          <a:p>
            <a:r>
              <a:rPr lang="ja-JP" altLang="en-US" sz="2000" dirty="0"/>
              <a:t>乖離あり</a:t>
            </a:r>
            <a:endParaRPr kumimoji="1" lang="ja-JP" altLang="en-US"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721012" y="5028587"/>
            <a:ext cx="7701975" cy="707886"/>
          </a:xfrm>
          <a:prstGeom prst="rect">
            <a:avLst/>
          </a:prstGeom>
          <a:noFill/>
        </p:spPr>
        <p:txBody>
          <a:bodyPr wrap="square" rtlCol="0">
            <a:spAutoFit/>
          </a:bodyPr>
          <a:lstStyle/>
          <a:p>
            <a:r>
              <a:rPr kumimoji="1" lang="en-US" altLang="ja-JP" sz="2000" dirty="0">
                <a:latin typeface="ＭＳ Ｐゴシック" panose="020B0600070205080204" pitchFamily="50" charset="-128"/>
                <a:ea typeface="ＭＳ Ｐゴシック" panose="020B0600070205080204" pitchFamily="50" charset="-128"/>
              </a:rPr>
              <a:t>Learning Rate </a:t>
            </a:r>
            <a:r>
              <a:rPr kumimoji="1" lang="ja-JP" altLang="en-US" sz="2000" dirty="0">
                <a:latin typeface="ＭＳ Ｐゴシック" panose="020B0600070205080204" pitchFamily="50" charset="-128"/>
                <a:ea typeface="ＭＳ Ｐゴシック" panose="020B0600070205080204" pitchFamily="50" charset="-128"/>
              </a:rPr>
              <a:t>が低すぎたため，テストデータと乖離する極小解に到達した可能性あり．</a:t>
            </a:r>
          </a:p>
        </p:txBody>
      </p:sp>
    </p:spTree>
    <p:extLst>
      <p:ext uri="{BB962C8B-B14F-4D97-AF65-F5344CB8AC3E}">
        <p14:creationId xmlns:p14="http://schemas.microsoft.com/office/powerpoint/2010/main" val="2866174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199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17</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673745" y="445059"/>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graphicFrame>
        <p:nvGraphicFramePr>
          <p:cNvPr id="16" name="表 42">
            <a:extLst>
              <a:ext uri="{FF2B5EF4-FFF2-40B4-BE49-F238E27FC236}">
                <a16:creationId xmlns:a16="http://schemas.microsoft.com/office/drawing/2014/main" id="{A5A6016E-BBC6-47E6-B406-6EBBF7CECC2D}"/>
              </a:ext>
            </a:extLst>
          </p:cNvPr>
          <p:cNvGraphicFramePr>
            <a:graphicFrameLocks noGrp="1"/>
          </p:cNvGraphicFramePr>
          <p:nvPr>
            <p:extLst>
              <p:ext uri="{D42A27DB-BD31-4B8C-83A1-F6EECF244321}">
                <p14:modId xmlns:p14="http://schemas.microsoft.com/office/powerpoint/2010/main" val="475971379"/>
              </p:ext>
            </p:extLst>
          </p:nvPr>
        </p:nvGraphicFramePr>
        <p:xfrm>
          <a:off x="1251800" y="1192405"/>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17" name="テキスト ボックス 16">
            <a:extLst>
              <a:ext uri="{FF2B5EF4-FFF2-40B4-BE49-F238E27FC236}">
                <a16:creationId xmlns:a16="http://schemas.microsoft.com/office/drawing/2014/main" id="{4C63FEE3-4EB3-4872-8CA2-648C33F74496}"/>
              </a:ext>
            </a:extLst>
          </p:cNvPr>
          <p:cNvSpPr txBox="1"/>
          <p:nvPr/>
        </p:nvSpPr>
        <p:spPr>
          <a:xfrm>
            <a:off x="130451" y="4183458"/>
            <a:ext cx="8521828" cy="1482137"/>
          </a:xfrm>
          <a:prstGeom prst="rect">
            <a:avLst/>
          </a:prstGeom>
          <a:noFill/>
        </p:spPr>
        <p:txBody>
          <a:bodyPr wrap="square" rtlCol="0">
            <a:spAutoFit/>
          </a:bodyPr>
          <a:lstStyle/>
          <a:p>
            <a:pPr marL="285750" indent="-285750">
              <a:lnSpc>
                <a:spcPts val="2800"/>
              </a:lnSpc>
              <a:buFont typeface="Arial" panose="020B0604020202020204" pitchFamily="34" charset="0"/>
              <a:buChar char="•"/>
            </a:pPr>
            <a:r>
              <a:rPr kumimoji="1" lang="en-US" altLang="ja-JP" dirty="0">
                <a:latin typeface="ＭＳ Ｐゴシック" panose="020B0600070205080204" pitchFamily="50" charset="-128"/>
                <a:ea typeface="ＭＳ Ｐゴシック" panose="020B0600070205080204" pitchFamily="50" charset="-128"/>
              </a:rPr>
              <a:t>Initial Learning Rate </a:t>
            </a:r>
            <a:r>
              <a:rPr kumimoji="1" lang="ja-JP" altLang="en-US" dirty="0">
                <a:latin typeface="ＭＳ Ｐゴシック" panose="020B0600070205080204" pitchFamily="50" charset="-128"/>
                <a:ea typeface="ＭＳ Ｐゴシック" panose="020B0600070205080204" pitchFamily="50" charset="-128"/>
              </a:rPr>
              <a:t>を高く設定したので，収束時間増加を考慮し</a:t>
            </a:r>
            <a:r>
              <a:rPr lang="en-US" altLang="ja-JP" dirty="0" err="1">
                <a:latin typeface="ＭＳ Ｐゴシック" panose="020B0600070205080204" pitchFamily="50" charset="-128"/>
                <a:ea typeface="ＭＳ Ｐゴシック" panose="020B0600070205080204" pitchFamily="50" charset="-128"/>
              </a:rPr>
              <a:t>M</a:t>
            </a:r>
            <a:r>
              <a:rPr kumimoji="1" lang="en-US" altLang="ja-JP" dirty="0" err="1">
                <a:latin typeface="ＭＳ Ｐゴシック" panose="020B0600070205080204" pitchFamily="50" charset="-128"/>
                <a:ea typeface="ＭＳ Ｐゴシック" panose="020B0600070205080204" pitchFamily="50" charset="-128"/>
              </a:rPr>
              <a:t>axEpochs</a:t>
            </a:r>
            <a:r>
              <a:rPr kumimoji="1" lang="en-US" altLang="ja-JP" dirty="0">
                <a:latin typeface="ＭＳ Ｐゴシック" panose="020B0600070205080204" pitchFamily="50" charset="-128"/>
                <a:ea typeface="ＭＳ Ｐゴシック" panose="020B0600070205080204" pitchFamily="50" charset="-128"/>
              </a:rPr>
              <a:t> </a:t>
            </a:r>
            <a:r>
              <a:rPr kumimoji="1" lang="ja-JP" altLang="en-US" dirty="0">
                <a:latin typeface="ＭＳ Ｐゴシック" panose="020B0600070205080204" pitchFamily="50" charset="-128"/>
                <a:ea typeface="ＭＳ Ｐゴシック" panose="020B0600070205080204" pitchFamily="50" charset="-128"/>
              </a:rPr>
              <a:t>を増加</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lnSpc>
                <a:spcPts val="2800"/>
              </a:lnSpc>
              <a:buFont typeface="Arial" panose="020B0604020202020204" pitchFamily="34" charset="0"/>
              <a:buChar char="•"/>
            </a:pPr>
            <a:r>
              <a:rPr lang="ja-JP" altLang="en-US" dirty="0">
                <a:latin typeface="ＭＳ Ｐゴシック" panose="020B0600070205080204" pitchFamily="50" charset="-128"/>
                <a:ea typeface="ＭＳ Ｐゴシック" panose="020B0600070205080204" pitchFamily="50" charset="-128"/>
              </a:rPr>
              <a:t>画像の色味に差が大きいため，</a:t>
            </a:r>
            <a:r>
              <a:rPr lang="en-US" altLang="ja-JP" dirty="0" err="1">
                <a:latin typeface="ＭＳ Ｐゴシック" panose="020B0600070205080204" pitchFamily="50" charset="-128"/>
                <a:ea typeface="ＭＳ Ｐゴシック" panose="020B0600070205080204" pitchFamily="50" charset="-128"/>
              </a:rPr>
              <a:t>Minibach</a:t>
            </a:r>
            <a:r>
              <a:rPr lang="en-US" altLang="ja-JP" dirty="0">
                <a:latin typeface="ＭＳ Ｐゴシック" panose="020B0600070205080204" pitchFamily="50" charset="-128"/>
                <a:ea typeface="ＭＳ Ｐゴシック" panose="020B0600070205080204" pitchFamily="50" charset="-128"/>
              </a:rPr>
              <a:t> </a:t>
            </a:r>
            <a:r>
              <a:rPr lang="ja-JP" altLang="en-US" dirty="0">
                <a:latin typeface="ＭＳ Ｐゴシック" panose="020B0600070205080204" pitchFamily="50" charset="-128"/>
                <a:ea typeface="ＭＳ Ｐゴシック" panose="020B0600070205080204" pitchFamily="50" charset="-128"/>
              </a:rPr>
              <a:t>を増やしバッチごとの逆伝搬誤差を低下</a:t>
            </a:r>
            <a:endParaRPr lang="en-US" altLang="ja-JP" dirty="0">
              <a:latin typeface="ＭＳ Ｐゴシック" panose="020B0600070205080204" pitchFamily="50" charset="-128"/>
              <a:ea typeface="ＭＳ Ｐゴシック" panose="020B0600070205080204" pitchFamily="50" charset="-128"/>
            </a:endParaRPr>
          </a:p>
          <a:p>
            <a:pPr marL="285750" indent="-285750">
              <a:lnSpc>
                <a:spcPts val="2800"/>
              </a:lnSpc>
              <a:buFont typeface="Arial" panose="020B0604020202020204" pitchFamily="34" charset="0"/>
              <a:buChar char="•"/>
            </a:pPr>
            <a:r>
              <a:rPr kumimoji="1" lang="en-US" altLang="ja-JP" dirty="0">
                <a:latin typeface="ＭＳ Ｐゴシック" panose="020B0600070205080204" pitchFamily="50" charset="-128"/>
                <a:ea typeface="ＭＳ Ｐゴシック" panose="020B0600070205080204" pitchFamily="50" charset="-128"/>
              </a:rPr>
              <a:t>Initial Learning Rate </a:t>
            </a:r>
            <a:r>
              <a:rPr kumimoji="1" lang="ja-JP" altLang="en-US" dirty="0">
                <a:latin typeface="ＭＳ Ｐゴシック" panose="020B0600070205080204" pitchFamily="50" charset="-128"/>
                <a:ea typeface="ＭＳ Ｐゴシック" panose="020B0600070205080204" pitchFamily="50" charset="-128"/>
              </a:rPr>
              <a:t>を大きく設定することで，探索領域を広範囲化</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lnSpc>
                <a:spcPts val="2800"/>
              </a:lnSpc>
              <a:buFont typeface="Arial" panose="020B0604020202020204" pitchFamily="34" charset="0"/>
              <a:buChar char="•"/>
            </a:pPr>
            <a:r>
              <a:rPr lang="en-US" altLang="ja-JP" dirty="0">
                <a:latin typeface="ＭＳ Ｐゴシック" panose="020B0600070205080204" pitchFamily="50" charset="-128"/>
                <a:ea typeface="ＭＳ Ｐゴシック" panose="020B0600070205080204" pitchFamily="50" charset="-128"/>
              </a:rPr>
              <a:t>D</a:t>
            </a:r>
            <a:r>
              <a:rPr kumimoji="1" lang="en-US" altLang="ja-JP" dirty="0">
                <a:latin typeface="ＭＳ Ｐゴシック" panose="020B0600070205080204" pitchFamily="50" charset="-128"/>
                <a:ea typeface="ＭＳ Ｐゴシック" panose="020B0600070205080204" pitchFamily="50" charset="-128"/>
              </a:rPr>
              <a:t>rop factor </a:t>
            </a:r>
            <a:r>
              <a:rPr kumimoji="1" lang="ja-JP" altLang="en-US" dirty="0">
                <a:latin typeface="ＭＳ Ｐゴシック" panose="020B0600070205080204" pitchFamily="50" charset="-128"/>
                <a:ea typeface="ＭＳ Ｐゴシック" panose="020B0600070205080204" pitchFamily="50" charset="-128"/>
              </a:rPr>
              <a:t>を大きく設定することで，収束スピードを鈍化</a:t>
            </a:r>
          </a:p>
        </p:txBody>
      </p:sp>
      <p:graphicFrame>
        <p:nvGraphicFramePr>
          <p:cNvPr id="28" name="表 42">
            <a:extLst>
              <a:ext uri="{FF2B5EF4-FFF2-40B4-BE49-F238E27FC236}">
                <a16:creationId xmlns:a16="http://schemas.microsoft.com/office/drawing/2014/main" id="{7D9007AB-4AF8-4151-80E5-15F359CF65B2}"/>
              </a:ext>
            </a:extLst>
          </p:cNvPr>
          <p:cNvGraphicFramePr>
            <a:graphicFrameLocks noGrp="1"/>
          </p:cNvGraphicFramePr>
          <p:nvPr>
            <p:extLst>
              <p:ext uri="{D42A27DB-BD31-4B8C-83A1-F6EECF244321}">
                <p14:modId xmlns:p14="http://schemas.microsoft.com/office/powerpoint/2010/main" val="4104541649"/>
              </p:ext>
            </p:extLst>
          </p:nvPr>
        </p:nvGraphicFramePr>
        <p:xfrm>
          <a:off x="5163400" y="1192405"/>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10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18" name="矢印: 右 17">
            <a:extLst>
              <a:ext uri="{FF2B5EF4-FFF2-40B4-BE49-F238E27FC236}">
                <a16:creationId xmlns:a16="http://schemas.microsoft.com/office/drawing/2014/main" id="{F469EE36-5C33-4301-9E07-9B849C9F77CB}"/>
              </a:ext>
            </a:extLst>
          </p:cNvPr>
          <p:cNvSpPr/>
          <p:nvPr/>
        </p:nvSpPr>
        <p:spPr>
          <a:xfrm>
            <a:off x="4391365" y="2246244"/>
            <a:ext cx="429365" cy="66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277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ウォーターフォール図&#10;&#10;自動的に生成された説明">
            <a:extLst>
              <a:ext uri="{FF2B5EF4-FFF2-40B4-BE49-F238E27FC236}">
                <a16:creationId xmlns:a16="http://schemas.microsoft.com/office/drawing/2014/main" id="{54FB8043-5B51-4472-A63D-8C60F5E6794D}"/>
              </a:ext>
            </a:extLst>
          </p:cNvPr>
          <p:cNvPicPr>
            <a:picLocks noChangeAspect="1"/>
          </p:cNvPicPr>
          <p:nvPr/>
        </p:nvPicPr>
        <p:blipFill rotWithShape="1">
          <a:blip r:embed="rId3">
            <a:extLst>
              <a:ext uri="{28A0092B-C50C-407E-A947-70E740481C1C}">
                <a14:useLocalDpi xmlns:a14="http://schemas.microsoft.com/office/drawing/2010/main" val="0"/>
              </a:ext>
            </a:extLst>
          </a:blip>
          <a:srcRect l="871" t="5526" r="17361" b="1539"/>
          <a:stretch/>
        </p:blipFill>
        <p:spPr>
          <a:xfrm>
            <a:off x="3763865" y="1271163"/>
            <a:ext cx="5255149" cy="3166808"/>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4070906682"/>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18</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9905" y="1557802"/>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sp>
        <p:nvSpPr>
          <p:cNvPr id="10" name="テキスト ボックス 9">
            <a:extLst>
              <a:ext uri="{FF2B5EF4-FFF2-40B4-BE49-F238E27FC236}">
                <a16:creationId xmlns:a16="http://schemas.microsoft.com/office/drawing/2014/main" id="{16DC7C63-8104-4E2A-A8D5-1ACC618302FD}"/>
              </a:ext>
            </a:extLst>
          </p:cNvPr>
          <p:cNvSpPr txBox="1"/>
          <p:nvPr/>
        </p:nvSpPr>
        <p:spPr>
          <a:xfrm>
            <a:off x="4782882" y="3584545"/>
            <a:ext cx="1980029" cy="400110"/>
          </a:xfrm>
          <a:prstGeom prst="rect">
            <a:avLst/>
          </a:prstGeom>
          <a:solidFill>
            <a:schemeClr val="bg1"/>
          </a:solidFill>
          <a:ln>
            <a:solidFill>
              <a:schemeClr val="tx1"/>
            </a:solidFill>
          </a:ln>
        </p:spPr>
        <p:txBody>
          <a:bodyPr wrap="none" rtlCol="0">
            <a:spAutoFit/>
          </a:bodyPr>
          <a:lstStyle/>
          <a:p>
            <a:r>
              <a:rPr lang="ja-JP" altLang="en-US" sz="2000" dirty="0"/>
              <a:t>グラフの途切れ</a:t>
            </a:r>
            <a:endParaRPr kumimoji="1" lang="ja-JP" altLang="en-US" dirty="0"/>
          </a:p>
        </p:txBody>
      </p:sp>
      <p:cxnSp>
        <p:nvCxnSpPr>
          <p:cNvPr id="8" name="直線矢印コネクタ 7">
            <a:extLst>
              <a:ext uri="{FF2B5EF4-FFF2-40B4-BE49-F238E27FC236}">
                <a16:creationId xmlns:a16="http://schemas.microsoft.com/office/drawing/2014/main" id="{47BB3D6A-EDBC-4176-945F-84615E6092D3}"/>
              </a:ext>
            </a:extLst>
          </p:cNvPr>
          <p:cNvCxnSpPr>
            <a:cxnSpLocks/>
          </p:cNvCxnSpPr>
          <p:nvPr/>
        </p:nvCxnSpPr>
        <p:spPr>
          <a:xfrm flipH="1">
            <a:off x="3978275" y="3784600"/>
            <a:ext cx="699770" cy="863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4861C95-D800-4F65-84B2-305ADCA76A1D}"/>
              </a:ext>
            </a:extLst>
          </p:cNvPr>
          <p:cNvSpPr txBox="1"/>
          <p:nvPr/>
        </p:nvSpPr>
        <p:spPr>
          <a:xfrm>
            <a:off x="503580" y="4843938"/>
            <a:ext cx="8234020" cy="776366"/>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en-US" altLang="ja-JP" sz="2000" dirty="0">
                <a:latin typeface="ＭＳ Ｐゴシック" panose="020B0600070205080204" pitchFamily="50" charset="-128"/>
                <a:ea typeface="ＭＳ Ｐゴシック" panose="020B0600070205080204" pitchFamily="50" charset="-128"/>
              </a:rPr>
              <a:t>Learning Rate </a:t>
            </a:r>
            <a:r>
              <a:rPr lang="ja-JP" altLang="en-US" sz="2000" dirty="0">
                <a:latin typeface="ＭＳ Ｐゴシック" panose="020B0600070205080204" pitchFamily="50" charset="-128"/>
                <a:ea typeface="ＭＳ Ｐゴシック" panose="020B0600070205080204" pitchFamily="50" charset="-128"/>
              </a:rPr>
              <a:t>を大きくしすぎたため，誤差がオーバーフローした可能性あり．</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01173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10;&#10;自動的に生成された説明">
            <a:extLst>
              <a:ext uri="{FF2B5EF4-FFF2-40B4-BE49-F238E27FC236}">
                <a16:creationId xmlns:a16="http://schemas.microsoft.com/office/drawing/2014/main" id="{CDD29510-DAFE-4A38-8BF6-E9B23009BD51}"/>
              </a:ext>
            </a:extLst>
          </p:cNvPr>
          <p:cNvPicPr>
            <a:picLocks noChangeAspect="1"/>
          </p:cNvPicPr>
          <p:nvPr/>
        </p:nvPicPr>
        <p:blipFill rotWithShape="1">
          <a:blip r:embed="rId3">
            <a:extLst>
              <a:ext uri="{28A0092B-C50C-407E-A947-70E740481C1C}">
                <a14:useLocalDpi xmlns:a14="http://schemas.microsoft.com/office/drawing/2010/main" val="0"/>
              </a:ext>
            </a:extLst>
          </a:blip>
          <a:srcRect l="833" t="5360" r="17867" b="1890"/>
          <a:stretch/>
        </p:blipFill>
        <p:spPr>
          <a:xfrm>
            <a:off x="3763864" y="1271163"/>
            <a:ext cx="5255149" cy="3169360"/>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3826262801"/>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19</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9905" y="1557802"/>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503580" y="4843938"/>
            <a:ext cx="7949356" cy="1135439"/>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最初と比べて</a:t>
            </a:r>
            <a:r>
              <a:rPr kumimoji="1" lang="en-US" altLang="ja-JP" sz="2000" dirty="0">
                <a:latin typeface="ＭＳ Ｐゴシック" panose="020B0600070205080204" pitchFamily="50" charset="-128"/>
                <a:ea typeface="ＭＳ Ｐゴシック" panose="020B0600070205080204" pitchFamily="50" charset="-128"/>
              </a:rPr>
              <a:t>10</a:t>
            </a:r>
            <a:r>
              <a:rPr kumimoji="1" lang="ja-JP" altLang="en-US" sz="2000" dirty="0">
                <a:latin typeface="ＭＳ Ｐゴシック" panose="020B0600070205080204" pitchFamily="50" charset="-128"/>
                <a:ea typeface="ＭＳ Ｐゴシック" panose="020B0600070205080204" pitchFamily="50" charset="-128"/>
              </a:rPr>
              <a:t>倍の </a:t>
            </a:r>
            <a:r>
              <a:rPr kumimoji="1" lang="en-US" altLang="ja-JP" sz="2000" dirty="0">
                <a:latin typeface="ＭＳ Ｐゴシック" panose="020B0600070205080204" pitchFamily="50" charset="-128"/>
                <a:ea typeface="ＭＳ Ｐゴシック" panose="020B0600070205080204" pitchFamily="50" charset="-128"/>
              </a:rPr>
              <a:t>Learning Rate </a:t>
            </a:r>
            <a:r>
              <a:rPr kumimoji="1" lang="ja-JP" altLang="en-US" sz="2000" dirty="0">
                <a:latin typeface="ＭＳ Ｐゴシック" panose="020B0600070205080204" pitchFamily="50" charset="-128"/>
                <a:ea typeface="ＭＳ Ｐゴシック" panose="020B0600070205080204" pitchFamily="50" charset="-128"/>
              </a:rPr>
              <a:t>に設定したが， 再度訓練誤差と検証誤差の乖離が発生．</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モデルの表現能力不足の可能性あり．</a:t>
            </a:r>
            <a:endParaRPr kumimoji="1" lang="ja-JP" altLang="en-US" sz="2000" dirty="0">
              <a:latin typeface="ＭＳ Ｐゴシック" panose="020B0600070205080204" pitchFamily="50" charset="-128"/>
              <a:ea typeface="ＭＳ Ｐゴシック" panose="020B0600070205080204" pitchFamily="50" charset="-128"/>
            </a:endParaRPr>
          </a:p>
        </p:txBody>
      </p:sp>
      <p:cxnSp>
        <p:nvCxnSpPr>
          <p:cNvPr id="13" name="直線矢印コネクタ 12">
            <a:extLst>
              <a:ext uri="{FF2B5EF4-FFF2-40B4-BE49-F238E27FC236}">
                <a16:creationId xmlns:a16="http://schemas.microsoft.com/office/drawing/2014/main" id="{73D6226A-08A0-4242-AF3A-7670B04A428A}"/>
              </a:ext>
            </a:extLst>
          </p:cNvPr>
          <p:cNvCxnSpPr>
            <a:cxnSpLocks/>
          </p:cNvCxnSpPr>
          <p:nvPr/>
        </p:nvCxnSpPr>
        <p:spPr>
          <a:xfrm>
            <a:off x="7456256" y="3535680"/>
            <a:ext cx="0" cy="71832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E3FAB4-959B-4A04-BB80-FC15A308550C}"/>
              </a:ext>
            </a:extLst>
          </p:cNvPr>
          <p:cNvSpPr txBox="1"/>
          <p:nvPr/>
        </p:nvSpPr>
        <p:spPr>
          <a:xfrm>
            <a:off x="7615294" y="3700688"/>
            <a:ext cx="1210588" cy="400110"/>
          </a:xfrm>
          <a:prstGeom prst="rect">
            <a:avLst/>
          </a:prstGeom>
          <a:solidFill>
            <a:schemeClr val="bg1"/>
          </a:solidFill>
          <a:ln>
            <a:solidFill>
              <a:schemeClr val="tx1"/>
            </a:solidFill>
          </a:ln>
        </p:spPr>
        <p:txBody>
          <a:bodyPr wrap="none" rtlCol="0">
            <a:spAutoFit/>
          </a:bodyPr>
          <a:lstStyle/>
          <a:p>
            <a:r>
              <a:rPr lang="ja-JP" altLang="en-US" sz="2000" dirty="0"/>
              <a:t>乖離あり</a:t>
            </a:r>
            <a:endParaRPr kumimoji="1" lang="ja-JP" altLang="en-US" dirty="0"/>
          </a:p>
        </p:txBody>
      </p:sp>
    </p:spTree>
    <p:extLst>
      <p:ext uri="{BB962C8B-B14F-4D97-AF65-F5344CB8AC3E}">
        <p14:creationId xmlns:p14="http://schemas.microsoft.com/office/powerpoint/2010/main" val="1679163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957212" y="106070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E15ABA88-2907-466E-8345-6825867CF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65" y="1909456"/>
            <a:ext cx="3353273" cy="2777299"/>
          </a:xfrm>
          <a:prstGeom prst="rect">
            <a:avLst/>
          </a:prstGeom>
        </p:spPr>
      </p:pic>
      <p:sp>
        <p:nvSpPr>
          <p:cNvPr id="8" name="テキスト ボックス 7">
            <a:extLst>
              <a:ext uri="{FF2B5EF4-FFF2-40B4-BE49-F238E27FC236}">
                <a16:creationId xmlns:a16="http://schemas.microsoft.com/office/drawing/2014/main" id="{A5F7B34A-048C-49A7-8FC8-37656D3461AD}"/>
              </a:ext>
            </a:extLst>
          </p:cNvPr>
          <p:cNvSpPr txBox="1"/>
          <p:nvPr/>
        </p:nvSpPr>
        <p:spPr>
          <a:xfrm>
            <a:off x="5730380" y="106070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pic>
        <p:nvPicPr>
          <p:cNvPr id="6" name="図 5" descr="グラフィカル ユーザー インターフェイス&#10;&#10;自動的に生成された説明">
            <a:extLst>
              <a:ext uri="{FF2B5EF4-FFF2-40B4-BE49-F238E27FC236}">
                <a16:creationId xmlns:a16="http://schemas.microsoft.com/office/drawing/2014/main" id="{2FD6B47A-C9D6-45F9-AAA3-AD523A052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3263" y="5280602"/>
            <a:ext cx="3353273" cy="889008"/>
          </a:xfrm>
          <a:prstGeom prst="rect">
            <a:avLst/>
          </a:prstGeom>
        </p:spPr>
      </p:pic>
      <p:sp>
        <p:nvSpPr>
          <p:cNvPr id="11" name="テキスト ボックス 10">
            <a:extLst>
              <a:ext uri="{FF2B5EF4-FFF2-40B4-BE49-F238E27FC236}">
                <a16:creationId xmlns:a16="http://schemas.microsoft.com/office/drawing/2014/main" id="{BF69C160-4B26-4917-80C3-005B10447082}"/>
              </a:ext>
            </a:extLst>
          </p:cNvPr>
          <p:cNvSpPr txBox="1"/>
          <p:nvPr/>
        </p:nvSpPr>
        <p:spPr>
          <a:xfrm>
            <a:off x="5079981" y="4916762"/>
            <a:ext cx="2464136" cy="400110"/>
          </a:xfrm>
          <a:prstGeom prst="rect">
            <a:avLst/>
          </a:prstGeom>
          <a:noFill/>
        </p:spPr>
        <p:txBody>
          <a:bodyPr wrap="none" rtlCol="0">
            <a:spAutoFit/>
          </a:bodyPr>
          <a:lstStyle/>
          <a:p>
            <a:r>
              <a:rPr kumimoji="1" lang="en-US" altLang="ja-JP" sz="2000" dirty="0"/>
              <a:t>Anomaly (4 images)</a:t>
            </a:r>
            <a:endParaRPr kumimoji="1" lang="ja-JP" altLang="en-US" sz="20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5079981" y="1541129"/>
            <a:ext cx="2435282" cy="400110"/>
          </a:xfrm>
          <a:prstGeom prst="rect">
            <a:avLst/>
          </a:prstGeom>
          <a:noFill/>
        </p:spPr>
        <p:txBody>
          <a:bodyPr wrap="none" rtlCol="0">
            <a:spAutoFit/>
          </a:bodyPr>
          <a:lstStyle/>
          <a:p>
            <a:r>
              <a:rPr lang="en-US" altLang="ja-JP" sz="2000" dirty="0"/>
              <a:t>N</a:t>
            </a:r>
            <a:r>
              <a:rPr kumimoji="1" lang="en-US" altLang="ja-JP" sz="2000" dirty="0"/>
              <a:t>ormal (96 images)</a:t>
            </a:r>
            <a:endParaRPr kumimoji="1" lang="ja-JP" altLang="en-US" sz="2000" dirty="0"/>
          </a:p>
        </p:txBody>
      </p:sp>
      <p:pic>
        <p:nvPicPr>
          <p:cNvPr id="9" name="図 8">
            <a:extLst>
              <a:ext uri="{FF2B5EF4-FFF2-40B4-BE49-F238E27FC236}">
                <a16:creationId xmlns:a16="http://schemas.microsoft.com/office/drawing/2014/main" id="{5892BC7D-5FF3-44DE-9426-8C4DDB42E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263" y="1909455"/>
            <a:ext cx="3391817" cy="2777300"/>
          </a:xfrm>
          <a:prstGeom prst="rect">
            <a:avLst/>
          </a:prstGeom>
        </p:spPr>
      </p:pic>
      <p:sp>
        <p:nvSpPr>
          <p:cNvPr id="15" name="テキスト ボックス 14">
            <a:extLst>
              <a:ext uri="{FF2B5EF4-FFF2-40B4-BE49-F238E27FC236}">
                <a16:creationId xmlns:a16="http://schemas.microsoft.com/office/drawing/2014/main" id="{111984EF-3622-4BFE-AE2C-D81CBD9D1FBA}"/>
              </a:ext>
            </a:extLst>
          </p:cNvPr>
          <p:cNvSpPr txBox="1"/>
          <p:nvPr/>
        </p:nvSpPr>
        <p:spPr>
          <a:xfrm>
            <a:off x="374065" y="1541129"/>
            <a:ext cx="2577950" cy="400110"/>
          </a:xfrm>
          <a:prstGeom prst="rect">
            <a:avLst/>
          </a:prstGeom>
          <a:noFill/>
        </p:spPr>
        <p:txBody>
          <a:bodyPr wrap="none" rtlCol="0">
            <a:spAutoFit/>
          </a:bodyPr>
          <a:lstStyle/>
          <a:p>
            <a:r>
              <a:rPr lang="en-US" altLang="ja-JP" sz="2000" dirty="0"/>
              <a:t>N</a:t>
            </a:r>
            <a:r>
              <a:rPr kumimoji="1" lang="en-US" altLang="ja-JP" sz="2000" dirty="0"/>
              <a:t>ormal (100 images)</a:t>
            </a:r>
            <a:endParaRPr kumimoji="1" lang="ja-JP" alt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10;&#10;自動的に生成された説明">
            <a:extLst>
              <a:ext uri="{FF2B5EF4-FFF2-40B4-BE49-F238E27FC236}">
                <a16:creationId xmlns:a16="http://schemas.microsoft.com/office/drawing/2014/main" id="{917107CA-C26E-475A-9F06-9AFAE726FBDA}"/>
              </a:ext>
            </a:extLst>
          </p:cNvPr>
          <p:cNvPicPr>
            <a:picLocks noChangeAspect="1"/>
          </p:cNvPicPr>
          <p:nvPr/>
        </p:nvPicPr>
        <p:blipFill rotWithShape="1">
          <a:blip r:embed="rId3">
            <a:extLst>
              <a:ext uri="{28A0092B-C50C-407E-A947-70E740481C1C}">
                <a14:useLocalDpi xmlns:a14="http://schemas.microsoft.com/office/drawing/2010/main" val="0"/>
              </a:ext>
            </a:extLst>
          </a:blip>
          <a:srcRect l="832" t="5492" r="18459" b="1866"/>
          <a:stretch/>
        </p:blipFill>
        <p:spPr>
          <a:xfrm>
            <a:off x="3556000" y="1271163"/>
            <a:ext cx="5463013" cy="3324761"/>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1749062827"/>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20</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216211"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1464894" y="4838202"/>
            <a:ext cx="6214212" cy="1497269"/>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lang="en-US" altLang="ja-JP" sz="2000" dirty="0" err="1">
                <a:latin typeface="ＭＳ Ｐゴシック" panose="020B0600070205080204" pitchFamily="50" charset="-128"/>
                <a:ea typeface="ＭＳ Ｐゴシック" panose="020B0600070205080204" pitchFamily="50" charset="-128"/>
              </a:rPr>
              <a:t>sssNet</a:t>
            </a:r>
            <a:r>
              <a:rPr lang="en-US" altLang="ja-JP" sz="2000" dirty="0">
                <a:latin typeface="ＭＳ Ｐゴシック" panose="020B0600070205080204" pitchFamily="50" charset="-128"/>
                <a:ea typeface="ＭＳ Ｐゴシック" panose="020B0600070205080204" pitchFamily="50" charset="-128"/>
              </a:rPr>
              <a:t> </a:t>
            </a:r>
            <a:r>
              <a:rPr lang="ja-JP" altLang="en-US" sz="2000" dirty="0">
                <a:latin typeface="ＭＳ Ｐゴシック" panose="020B0600070205080204" pitchFamily="50" charset="-128"/>
                <a:ea typeface="ＭＳ Ｐゴシック" panose="020B0600070205080204" pitchFamily="50" charset="-128"/>
              </a:rPr>
              <a:t>と比較して精度が上昇．</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初期の </a:t>
            </a:r>
            <a:r>
              <a:rPr kumimoji="1" lang="en-US" altLang="ja-JP" sz="2000" dirty="0">
                <a:latin typeface="ＭＳ Ｐゴシック" panose="020B0600070205080204" pitchFamily="50" charset="-128"/>
                <a:ea typeface="ＭＳ Ｐゴシック" panose="020B0600070205080204" pitchFamily="50" charset="-128"/>
              </a:rPr>
              <a:t>Learning</a:t>
            </a:r>
            <a:r>
              <a:rPr kumimoji="1" lang="ja-JP" altLang="en-US" sz="2000" dirty="0">
                <a:latin typeface="ＭＳ Ｐゴシック" panose="020B0600070205080204" pitchFamily="50" charset="-128"/>
                <a:ea typeface="ＭＳ Ｐゴシック" panose="020B0600070205080204" pitchFamily="50" charset="-128"/>
              </a:rPr>
              <a:t> </a:t>
            </a:r>
            <a:r>
              <a:rPr kumimoji="1" lang="en-US" altLang="ja-JP" sz="2000" dirty="0">
                <a:latin typeface="ＭＳ Ｐゴシック" panose="020B0600070205080204" pitchFamily="50" charset="-128"/>
                <a:ea typeface="ＭＳ Ｐゴシック" panose="020B0600070205080204" pitchFamily="50" charset="-128"/>
              </a:rPr>
              <a:t>Rate</a:t>
            </a:r>
            <a:r>
              <a:rPr kumimoji="1" lang="ja-JP" altLang="en-US" sz="2000" dirty="0">
                <a:latin typeface="ＭＳ Ｐゴシック" panose="020B0600070205080204" pitchFamily="50" charset="-128"/>
                <a:ea typeface="ＭＳ Ｐゴシック" panose="020B0600070205080204" pitchFamily="50" charset="-128"/>
              </a:rPr>
              <a:t> の影響により精度が横這い．</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Learning Rate 0.0005 </a:t>
            </a:r>
            <a:r>
              <a:rPr lang="ja-JP" altLang="en-US" sz="2000" dirty="0">
                <a:latin typeface="ＭＳ Ｐゴシック" panose="020B0600070205080204" pitchFamily="50" charset="-128"/>
                <a:ea typeface="ＭＳ Ｐゴシック" panose="020B0600070205080204" pitchFamily="50" charset="-128"/>
              </a:rPr>
              <a:t>から精度上昇．</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en-US" altLang="ja-JP" sz="2000" dirty="0">
                <a:latin typeface="ＭＳ Ｐゴシック" panose="020B0600070205080204" pitchFamily="50" charset="-128"/>
                <a:ea typeface="ＭＳ Ｐゴシック" panose="020B0600070205080204" pitchFamily="50" charset="-128"/>
              </a:rPr>
              <a:t>Learning Rate 0.0001 </a:t>
            </a:r>
            <a:r>
              <a:rPr kumimoji="1" lang="ja-JP" altLang="en-US" sz="2000" dirty="0">
                <a:latin typeface="ＭＳ Ｐゴシック" panose="020B0600070205080204" pitchFamily="50" charset="-128"/>
                <a:ea typeface="ＭＳ Ｐゴシック" panose="020B0600070205080204" pitchFamily="50" charset="-128"/>
              </a:rPr>
              <a:t>になった時点で上昇停滞．</a:t>
            </a:r>
          </a:p>
        </p:txBody>
      </p:sp>
      <p:sp>
        <p:nvSpPr>
          <p:cNvPr id="14" name="テキスト ボックス 13">
            <a:extLst>
              <a:ext uri="{FF2B5EF4-FFF2-40B4-BE49-F238E27FC236}">
                <a16:creationId xmlns:a16="http://schemas.microsoft.com/office/drawing/2014/main" id="{89E3FAB4-959B-4A04-BB80-FC15A308550C}"/>
              </a:ext>
            </a:extLst>
          </p:cNvPr>
          <p:cNvSpPr txBox="1"/>
          <p:nvPr/>
        </p:nvSpPr>
        <p:spPr>
          <a:xfrm>
            <a:off x="3747088" y="2128399"/>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横這い</a:t>
            </a:r>
            <a:endParaRPr kumimoji="1" lang="ja-JP" altLang="en-US" dirty="0"/>
          </a:p>
        </p:txBody>
      </p:sp>
      <p:sp>
        <p:nvSpPr>
          <p:cNvPr id="5" name="楕円 4">
            <a:extLst>
              <a:ext uri="{FF2B5EF4-FFF2-40B4-BE49-F238E27FC236}">
                <a16:creationId xmlns:a16="http://schemas.microsoft.com/office/drawing/2014/main" id="{16559E2B-3670-4A89-80E6-311F6F5D7B09}"/>
              </a:ext>
            </a:extLst>
          </p:cNvPr>
          <p:cNvSpPr/>
          <p:nvPr/>
        </p:nvSpPr>
        <p:spPr>
          <a:xfrm>
            <a:off x="3733799" y="1646800"/>
            <a:ext cx="980687"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430BC26-1612-42B3-A1C7-2B4FE4E8B27E}"/>
              </a:ext>
            </a:extLst>
          </p:cNvPr>
          <p:cNvSpPr/>
          <p:nvPr/>
        </p:nvSpPr>
        <p:spPr>
          <a:xfrm rot="21236320">
            <a:off x="4910147" y="1446745"/>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4C556F6D-4E17-4F70-BF1F-D5EC614E6150}"/>
              </a:ext>
            </a:extLst>
          </p:cNvPr>
          <p:cNvSpPr txBox="1"/>
          <p:nvPr/>
        </p:nvSpPr>
        <p:spPr>
          <a:xfrm>
            <a:off x="5352866" y="1907358"/>
            <a:ext cx="1210588" cy="400110"/>
          </a:xfrm>
          <a:prstGeom prst="rect">
            <a:avLst/>
          </a:prstGeom>
          <a:solidFill>
            <a:schemeClr val="bg1"/>
          </a:solidFill>
          <a:ln>
            <a:solidFill>
              <a:schemeClr val="tx1"/>
            </a:solidFill>
          </a:ln>
        </p:spPr>
        <p:txBody>
          <a:bodyPr wrap="none" rtlCol="0">
            <a:spAutoFit/>
          </a:bodyPr>
          <a:lstStyle/>
          <a:p>
            <a:r>
              <a:rPr kumimoji="1" lang="ja-JP" altLang="en-US" sz="2000" dirty="0"/>
              <a:t>精度上昇</a:t>
            </a:r>
          </a:p>
        </p:txBody>
      </p:sp>
    </p:spTree>
    <p:extLst>
      <p:ext uri="{BB962C8B-B14F-4D97-AF65-F5344CB8AC3E}">
        <p14:creationId xmlns:p14="http://schemas.microsoft.com/office/powerpoint/2010/main" val="2741176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19098692"/>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21</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216211"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1020539" y="4755053"/>
            <a:ext cx="7102922" cy="1494512"/>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Initial Learning Rate </a:t>
            </a:r>
            <a:r>
              <a:rPr lang="ja-JP" altLang="en-US" sz="2000" dirty="0">
                <a:latin typeface="ＭＳ Ｐゴシック" panose="020B0600070205080204" pitchFamily="50" charset="-128"/>
                <a:ea typeface="ＭＳ Ｐゴシック" panose="020B0600070205080204" pitchFamily="50" charset="-128"/>
              </a:rPr>
              <a:t>を</a:t>
            </a:r>
            <a:r>
              <a:rPr lang="en-US" altLang="ja-JP" sz="2000" dirty="0">
                <a:latin typeface="ＭＳ Ｐゴシック" panose="020B0600070205080204" pitchFamily="50" charset="-128"/>
                <a:ea typeface="ＭＳ Ｐゴシック" panose="020B0600070205080204" pitchFamily="50" charset="-128"/>
              </a:rPr>
              <a:t>0.01 </a:t>
            </a:r>
            <a:r>
              <a:rPr lang="ja-JP" altLang="en-US" sz="2000" dirty="0">
                <a:latin typeface="ＭＳ Ｐゴシック" panose="020B0600070205080204" pitchFamily="50" charset="-128"/>
                <a:ea typeface="ＭＳ Ｐゴシック" panose="020B0600070205080204" pitchFamily="50" charset="-128"/>
              </a:rPr>
              <a:t>に設定．</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en-US" altLang="ja-JP" sz="2000" dirty="0">
                <a:latin typeface="ＭＳ Ｐゴシック" panose="020B0600070205080204" pitchFamily="50" charset="-128"/>
                <a:ea typeface="ＭＳ Ｐゴシック" panose="020B0600070205080204" pitchFamily="50" charset="-128"/>
              </a:rPr>
              <a:t>Learning Rate 0.0025 </a:t>
            </a:r>
            <a:r>
              <a:rPr lang="ja-JP" altLang="en-US" sz="2000" dirty="0">
                <a:latin typeface="ＭＳ Ｐゴシック" panose="020B0600070205080204" pitchFamily="50" charset="-128"/>
                <a:ea typeface="ＭＳ Ｐゴシック" panose="020B0600070205080204" pitchFamily="50" charset="-128"/>
              </a:rPr>
              <a:t>から</a:t>
            </a:r>
            <a:r>
              <a:rPr kumimoji="1" lang="ja-JP" altLang="en-US" sz="2000" dirty="0">
                <a:latin typeface="ＭＳ Ｐゴシック" panose="020B0600070205080204" pitchFamily="50" charset="-128"/>
                <a:ea typeface="ＭＳ Ｐゴシック" panose="020B0600070205080204" pitchFamily="50" charset="-128"/>
              </a:rPr>
              <a:t>精度が急激に上昇．</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Learning Rate 0.0005 </a:t>
            </a:r>
            <a:r>
              <a:rPr lang="ja-JP" altLang="en-US" sz="2000" dirty="0">
                <a:latin typeface="ＭＳ Ｐゴシック" panose="020B0600070205080204" pitchFamily="50" charset="-128"/>
                <a:ea typeface="ＭＳ Ｐゴシック" panose="020B0600070205080204" pitchFamily="50" charset="-128"/>
              </a:rPr>
              <a:t>での精度と比べて上昇幅が小さい．</a:t>
            </a:r>
          </a:p>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精度上昇が短期間で進行</a:t>
            </a:r>
          </a:p>
        </p:txBody>
      </p:sp>
      <p:grpSp>
        <p:nvGrpSpPr>
          <p:cNvPr id="7" name="グループ化 6">
            <a:extLst>
              <a:ext uri="{FF2B5EF4-FFF2-40B4-BE49-F238E27FC236}">
                <a16:creationId xmlns:a16="http://schemas.microsoft.com/office/drawing/2014/main" id="{7348DDC9-5F8E-47E9-80B1-5F18782FE699}"/>
              </a:ext>
            </a:extLst>
          </p:cNvPr>
          <p:cNvGrpSpPr/>
          <p:nvPr/>
        </p:nvGrpSpPr>
        <p:grpSpPr>
          <a:xfrm>
            <a:off x="3556000" y="1242781"/>
            <a:ext cx="5463013" cy="3353143"/>
            <a:chOff x="3556000" y="1242781"/>
            <a:chExt cx="5463013" cy="3353143"/>
          </a:xfrm>
        </p:grpSpPr>
        <p:pic>
          <p:nvPicPr>
            <p:cNvPr id="3" name="図 2" descr="グラフ&#10;&#10;自動的に生成された説明">
              <a:extLst>
                <a:ext uri="{FF2B5EF4-FFF2-40B4-BE49-F238E27FC236}">
                  <a16:creationId xmlns:a16="http://schemas.microsoft.com/office/drawing/2014/main" id="{1720F985-8168-44E1-8463-5C6ADF63E740}"/>
                </a:ext>
              </a:extLst>
            </p:cNvPr>
            <p:cNvPicPr>
              <a:picLocks noChangeAspect="1"/>
            </p:cNvPicPr>
            <p:nvPr/>
          </p:nvPicPr>
          <p:blipFill rotWithShape="1">
            <a:blip r:embed="rId3">
              <a:extLst>
                <a:ext uri="{28A0092B-C50C-407E-A947-70E740481C1C}">
                  <a14:useLocalDpi xmlns:a14="http://schemas.microsoft.com/office/drawing/2010/main" val="0"/>
                </a:ext>
              </a:extLst>
            </a:blip>
            <a:srcRect l="729" t="6476" r="17867" b="1369"/>
            <a:stretch/>
          </p:blipFill>
          <p:spPr>
            <a:xfrm>
              <a:off x="3556000" y="1242781"/>
              <a:ext cx="5463013" cy="3353143"/>
            </a:xfrm>
            <a:prstGeom prst="rect">
              <a:avLst/>
            </a:prstGeom>
          </p:spPr>
        </p:pic>
        <p:sp>
          <p:nvSpPr>
            <p:cNvPr id="14" name="テキスト ボックス 13">
              <a:extLst>
                <a:ext uri="{FF2B5EF4-FFF2-40B4-BE49-F238E27FC236}">
                  <a16:creationId xmlns:a16="http://schemas.microsoft.com/office/drawing/2014/main" id="{89E3FAB4-959B-4A04-BB80-FC15A308550C}"/>
                </a:ext>
              </a:extLst>
            </p:cNvPr>
            <p:cNvSpPr txBox="1"/>
            <p:nvPr/>
          </p:nvSpPr>
          <p:spPr>
            <a:xfrm>
              <a:off x="3747088" y="2128399"/>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横這い</a:t>
              </a:r>
              <a:endParaRPr kumimoji="1" lang="ja-JP" altLang="en-US" dirty="0"/>
            </a:p>
          </p:txBody>
        </p:sp>
        <p:sp>
          <p:nvSpPr>
            <p:cNvPr id="5" name="楕円 4">
              <a:extLst>
                <a:ext uri="{FF2B5EF4-FFF2-40B4-BE49-F238E27FC236}">
                  <a16:creationId xmlns:a16="http://schemas.microsoft.com/office/drawing/2014/main" id="{16559E2B-3670-4A89-80E6-311F6F5D7B09}"/>
                </a:ext>
              </a:extLst>
            </p:cNvPr>
            <p:cNvSpPr/>
            <p:nvPr/>
          </p:nvSpPr>
          <p:spPr>
            <a:xfrm>
              <a:off x="3733799" y="1646800"/>
              <a:ext cx="980687"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430BC26-1612-42B3-A1C7-2B4FE4E8B27E}"/>
                </a:ext>
              </a:extLst>
            </p:cNvPr>
            <p:cNvSpPr/>
            <p:nvPr/>
          </p:nvSpPr>
          <p:spPr>
            <a:xfrm>
              <a:off x="4892285" y="1386109"/>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3145A7E-5C06-44EF-8173-8A52FAB8DDC8}"/>
                </a:ext>
              </a:extLst>
            </p:cNvPr>
            <p:cNvSpPr txBox="1"/>
            <p:nvPr/>
          </p:nvSpPr>
          <p:spPr>
            <a:xfrm>
              <a:off x="5503933" y="1828442"/>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横這い</a:t>
              </a:r>
              <a:endParaRPr kumimoji="1" lang="ja-JP" altLang="en-US" dirty="0"/>
            </a:p>
          </p:txBody>
        </p:sp>
        <p:sp>
          <p:nvSpPr>
            <p:cNvPr id="20" name="楕円 19">
              <a:extLst>
                <a:ext uri="{FF2B5EF4-FFF2-40B4-BE49-F238E27FC236}">
                  <a16:creationId xmlns:a16="http://schemas.microsoft.com/office/drawing/2014/main" id="{E657D3FA-4C28-447B-9CF0-EB4C9EE09B01}"/>
                </a:ext>
              </a:extLst>
            </p:cNvPr>
            <p:cNvSpPr/>
            <p:nvPr/>
          </p:nvSpPr>
          <p:spPr>
            <a:xfrm>
              <a:off x="3754363" y="3990324"/>
              <a:ext cx="2061221"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C885B378-E64F-440D-B507-A6E2A6D05A28}"/>
                </a:ext>
              </a:extLst>
            </p:cNvPr>
            <p:cNvSpPr txBox="1"/>
            <p:nvPr/>
          </p:nvSpPr>
          <p:spPr>
            <a:xfrm>
              <a:off x="5117509" y="3584779"/>
              <a:ext cx="1467068" cy="400110"/>
            </a:xfrm>
            <a:prstGeom prst="rect">
              <a:avLst/>
            </a:prstGeom>
            <a:solidFill>
              <a:schemeClr val="bg1"/>
            </a:solidFill>
            <a:ln>
              <a:solidFill>
                <a:schemeClr val="tx1"/>
              </a:solidFill>
            </a:ln>
          </p:spPr>
          <p:txBody>
            <a:bodyPr wrap="none" rtlCol="0">
              <a:spAutoFit/>
            </a:bodyPr>
            <a:lstStyle/>
            <a:p>
              <a:r>
                <a:rPr lang="ja-JP" altLang="en-US" sz="2000" dirty="0"/>
                <a:t>激しい振動</a:t>
              </a:r>
              <a:endParaRPr kumimoji="1" lang="ja-JP" altLang="en-US" dirty="0"/>
            </a:p>
          </p:txBody>
        </p:sp>
        <p:sp>
          <p:nvSpPr>
            <p:cNvPr id="22" name="楕円 21">
              <a:extLst>
                <a:ext uri="{FF2B5EF4-FFF2-40B4-BE49-F238E27FC236}">
                  <a16:creationId xmlns:a16="http://schemas.microsoft.com/office/drawing/2014/main" id="{A7C6335B-6CC0-4975-B4A0-419823A53855}"/>
                </a:ext>
              </a:extLst>
            </p:cNvPr>
            <p:cNvSpPr/>
            <p:nvPr/>
          </p:nvSpPr>
          <p:spPr>
            <a:xfrm>
              <a:off x="7652801" y="3990324"/>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056093E7-8D86-4134-93F7-C81D5724257D}"/>
                </a:ext>
              </a:extLst>
            </p:cNvPr>
            <p:cNvSpPr/>
            <p:nvPr/>
          </p:nvSpPr>
          <p:spPr>
            <a:xfrm>
              <a:off x="7663028" y="1386109"/>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25320EFE-D9CF-480D-846A-4A67DC51284E}"/>
                </a:ext>
              </a:extLst>
            </p:cNvPr>
            <p:cNvCxnSpPr>
              <a:cxnSpLocks/>
            </p:cNvCxnSpPr>
            <p:nvPr/>
          </p:nvCxnSpPr>
          <p:spPr>
            <a:xfrm>
              <a:off x="8218256" y="1798126"/>
              <a:ext cx="0" cy="218676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A00A49A-4644-4324-86E3-2A22A6712A1F}"/>
                </a:ext>
              </a:extLst>
            </p:cNvPr>
            <p:cNvSpPr txBox="1"/>
            <p:nvPr/>
          </p:nvSpPr>
          <p:spPr>
            <a:xfrm>
              <a:off x="6782503" y="2800760"/>
              <a:ext cx="2236510" cy="400110"/>
            </a:xfrm>
            <a:prstGeom prst="rect">
              <a:avLst/>
            </a:prstGeom>
            <a:solidFill>
              <a:schemeClr val="bg1"/>
            </a:solidFill>
            <a:ln>
              <a:solidFill>
                <a:schemeClr val="tx1"/>
              </a:solidFill>
            </a:ln>
          </p:spPr>
          <p:txBody>
            <a:bodyPr wrap="none" rtlCol="0">
              <a:spAutoFit/>
            </a:bodyPr>
            <a:lstStyle/>
            <a:p>
              <a:r>
                <a:rPr kumimoji="1" lang="ja-JP" altLang="en-US" sz="2000" dirty="0"/>
                <a:t>あまり変化しない</a:t>
              </a:r>
              <a:endParaRPr kumimoji="1" lang="ja-JP" altLang="en-US" dirty="0"/>
            </a:p>
          </p:txBody>
        </p:sp>
      </p:grpSp>
    </p:spTree>
    <p:extLst>
      <p:ext uri="{BB962C8B-B14F-4D97-AF65-F5344CB8AC3E}">
        <p14:creationId xmlns:p14="http://schemas.microsoft.com/office/powerpoint/2010/main" val="1159147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棒グラフ&#10;&#10;自動的に生成された説明">
            <a:extLst>
              <a:ext uri="{FF2B5EF4-FFF2-40B4-BE49-F238E27FC236}">
                <a16:creationId xmlns:a16="http://schemas.microsoft.com/office/drawing/2014/main" id="{4E92426A-EEFD-4206-BA75-BF00C5B4D5F2}"/>
              </a:ext>
            </a:extLst>
          </p:cNvPr>
          <p:cNvPicPr>
            <a:picLocks noChangeAspect="1"/>
          </p:cNvPicPr>
          <p:nvPr/>
        </p:nvPicPr>
        <p:blipFill rotWithShape="1">
          <a:blip r:embed="rId3">
            <a:extLst>
              <a:ext uri="{28A0092B-C50C-407E-A947-70E740481C1C}">
                <a14:useLocalDpi xmlns:a14="http://schemas.microsoft.com/office/drawing/2010/main" val="0"/>
              </a:ext>
            </a:extLst>
          </a:blip>
          <a:srcRect l="643" t="4862" r="16704" b="967"/>
          <a:stretch/>
        </p:blipFill>
        <p:spPr>
          <a:xfrm>
            <a:off x="3562617" y="1258148"/>
            <a:ext cx="5555712" cy="3352890"/>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3865099549"/>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22</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216211"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1020539" y="4755053"/>
            <a:ext cx="7102922" cy="1123064"/>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Initial Learning Rate </a:t>
            </a:r>
            <a:r>
              <a:rPr lang="ja-JP" altLang="en-US" sz="2000" dirty="0">
                <a:latin typeface="ＭＳ Ｐゴシック" panose="020B0600070205080204" pitchFamily="50" charset="-128"/>
                <a:ea typeface="ＭＳ Ｐゴシック" panose="020B0600070205080204" pitchFamily="50" charset="-128"/>
              </a:rPr>
              <a:t>を</a:t>
            </a:r>
            <a:r>
              <a:rPr lang="en-US" altLang="ja-JP" sz="2000" dirty="0">
                <a:latin typeface="ＭＳ Ｐゴシック" panose="020B0600070205080204" pitchFamily="50" charset="-128"/>
                <a:ea typeface="ＭＳ Ｐゴシック" panose="020B0600070205080204" pitchFamily="50" charset="-128"/>
              </a:rPr>
              <a:t>0.001 </a:t>
            </a:r>
            <a:r>
              <a:rPr lang="ja-JP" altLang="en-US" sz="2000" dirty="0">
                <a:latin typeface="ＭＳ Ｐゴシック" panose="020B0600070205080204" pitchFamily="50" charset="-128"/>
                <a:ea typeface="ＭＳ Ｐゴシック" panose="020B0600070205080204" pitchFamily="50" charset="-128"/>
              </a:rPr>
              <a:t>に戻した．</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最初から精度が上昇</a:t>
            </a:r>
            <a:r>
              <a:rPr kumimoji="1" lang="en-US" altLang="ja-JP" sz="2000" dirty="0">
                <a:latin typeface="ＭＳ Ｐゴシック" panose="020B0600070205080204" pitchFamily="50" charset="-128"/>
                <a:ea typeface="ＭＳ Ｐゴシック" panose="020B0600070205080204" pitchFamily="50" charset="-128"/>
              </a:rPr>
              <a:t>.</a:t>
            </a:r>
            <a:endParaRPr lang="ja-JP" altLang="en-US"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A</a:t>
            </a:r>
            <a:r>
              <a:rPr kumimoji="1" lang="en-US" altLang="ja-JP" sz="2000" dirty="0">
                <a:latin typeface="ＭＳ Ｐゴシック" panose="020B0600070205080204" pitchFamily="50" charset="-128"/>
                <a:ea typeface="ＭＳ Ｐゴシック" panose="020B0600070205080204" pitchFamily="50" charset="-128"/>
              </a:rPr>
              <a:t>ccuracy: 90 </a:t>
            </a:r>
            <a:r>
              <a:rPr kumimoji="1" lang="ja-JP" altLang="en-US" sz="2000" dirty="0">
                <a:latin typeface="ＭＳ Ｐゴシック" panose="020B0600070205080204" pitchFamily="50" charset="-128"/>
                <a:ea typeface="ＭＳ Ｐゴシック" panose="020B0600070205080204" pitchFamily="50" charset="-128"/>
              </a:rPr>
              <a:t>程度に収束．</a:t>
            </a:r>
          </a:p>
        </p:txBody>
      </p:sp>
      <p:grpSp>
        <p:nvGrpSpPr>
          <p:cNvPr id="7" name="グループ化 6">
            <a:extLst>
              <a:ext uri="{FF2B5EF4-FFF2-40B4-BE49-F238E27FC236}">
                <a16:creationId xmlns:a16="http://schemas.microsoft.com/office/drawing/2014/main" id="{7348DDC9-5F8E-47E9-80B1-5F18782FE699}"/>
              </a:ext>
            </a:extLst>
          </p:cNvPr>
          <p:cNvGrpSpPr/>
          <p:nvPr/>
        </p:nvGrpSpPr>
        <p:grpSpPr>
          <a:xfrm>
            <a:off x="2941643" y="1044303"/>
            <a:ext cx="6077370" cy="3519056"/>
            <a:chOff x="2941643" y="1044303"/>
            <a:chExt cx="6077370" cy="3519056"/>
          </a:xfrm>
        </p:grpSpPr>
        <p:sp>
          <p:nvSpPr>
            <p:cNvPr id="14" name="テキスト ボックス 13">
              <a:extLst>
                <a:ext uri="{FF2B5EF4-FFF2-40B4-BE49-F238E27FC236}">
                  <a16:creationId xmlns:a16="http://schemas.microsoft.com/office/drawing/2014/main" id="{89E3FAB4-959B-4A04-BB80-FC15A308550C}"/>
                </a:ext>
              </a:extLst>
            </p:cNvPr>
            <p:cNvSpPr txBox="1"/>
            <p:nvPr/>
          </p:nvSpPr>
          <p:spPr>
            <a:xfrm>
              <a:off x="2941643" y="1044303"/>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急上昇</a:t>
              </a:r>
              <a:endParaRPr kumimoji="1" lang="ja-JP" altLang="en-US" dirty="0"/>
            </a:p>
          </p:txBody>
        </p:sp>
        <p:sp>
          <p:nvSpPr>
            <p:cNvPr id="5" name="楕円 4">
              <a:extLst>
                <a:ext uri="{FF2B5EF4-FFF2-40B4-BE49-F238E27FC236}">
                  <a16:creationId xmlns:a16="http://schemas.microsoft.com/office/drawing/2014/main" id="{16559E2B-3670-4A89-80E6-311F6F5D7B09}"/>
                </a:ext>
              </a:extLst>
            </p:cNvPr>
            <p:cNvSpPr/>
            <p:nvPr/>
          </p:nvSpPr>
          <p:spPr>
            <a:xfrm rot="20441554">
              <a:off x="3612759" y="1486324"/>
              <a:ext cx="569130"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430BC26-1612-42B3-A1C7-2B4FE4E8B27E}"/>
                </a:ext>
              </a:extLst>
            </p:cNvPr>
            <p:cNvSpPr/>
            <p:nvPr/>
          </p:nvSpPr>
          <p:spPr>
            <a:xfrm>
              <a:off x="4232031" y="1286269"/>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3145A7E-5C06-44EF-8173-8A52FAB8DDC8}"/>
                </a:ext>
              </a:extLst>
            </p:cNvPr>
            <p:cNvSpPr txBox="1"/>
            <p:nvPr/>
          </p:nvSpPr>
          <p:spPr>
            <a:xfrm>
              <a:off x="4587349" y="1769216"/>
              <a:ext cx="697627" cy="400110"/>
            </a:xfrm>
            <a:prstGeom prst="rect">
              <a:avLst/>
            </a:prstGeom>
            <a:solidFill>
              <a:schemeClr val="bg1"/>
            </a:solidFill>
            <a:ln>
              <a:solidFill>
                <a:schemeClr val="tx1"/>
              </a:solidFill>
            </a:ln>
          </p:spPr>
          <p:txBody>
            <a:bodyPr wrap="none" rtlCol="0">
              <a:spAutoFit/>
            </a:bodyPr>
            <a:lstStyle/>
            <a:p>
              <a:r>
                <a:rPr lang="ja-JP" altLang="en-US" sz="2000" dirty="0"/>
                <a:t>振動</a:t>
              </a:r>
              <a:endParaRPr kumimoji="1" lang="ja-JP" altLang="en-US" dirty="0"/>
            </a:p>
          </p:txBody>
        </p:sp>
        <p:sp>
          <p:nvSpPr>
            <p:cNvPr id="22" name="楕円 21">
              <a:extLst>
                <a:ext uri="{FF2B5EF4-FFF2-40B4-BE49-F238E27FC236}">
                  <a16:creationId xmlns:a16="http://schemas.microsoft.com/office/drawing/2014/main" id="{A7C6335B-6CC0-4975-B4A0-419823A53855}"/>
                </a:ext>
              </a:extLst>
            </p:cNvPr>
            <p:cNvSpPr/>
            <p:nvPr/>
          </p:nvSpPr>
          <p:spPr>
            <a:xfrm>
              <a:off x="6223000" y="4163249"/>
              <a:ext cx="2698145"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056093E7-8D86-4134-93F7-C81D5724257D}"/>
                </a:ext>
              </a:extLst>
            </p:cNvPr>
            <p:cNvSpPr/>
            <p:nvPr/>
          </p:nvSpPr>
          <p:spPr>
            <a:xfrm>
              <a:off x="5905950" y="1377467"/>
              <a:ext cx="2930834"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25320EFE-D9CF-480D-846A-4A67DC51284E}"/>
                </a:ext>
              </a:extLst>
            </p:cNvPr>
            <p:cNvCxnSpPr>
              <a:cxnSpLocks/>
            </p:cNvCxnSpPr>
            <p:nvPr/>
          </p:nvCxnSpPr>
          <p:spPr>
            <a:xfrm>
              <a:off x="7443556" y="1798126"/>
              <a:ext cx="0" cy="236512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A00A49A-4644-4324-86E3-2A22A6712A1F}"/>
                </a:ext>
              </a:extLst>
            </p:cNvPr>
            <p:cNvSpPr txBox="1"/>
            <p:nvPr/>
          </p:nvSpPr>
          <p:spPr>
            <a:xfrm>
              <a:off x="6782503" y="2800760"/>
              <a:ext cx="2236510" cy="400110"/>
            </a:xfrm>
            <a:prstGeom prst="rect">
              <a:avLst/>
            </a:prstGeom>
            <a:solidFill>
              <a:schemeClr val="bg1"/>
            </a:solidFill>
            <a:ln>
              <a:solidFill>
                <a:schemeClr val="tx1"/>
              </a:solidFill>
            </a:ln>
          </p:spPr>
          <p:txBody>
            <a:bodyPr wrap="none" rtlCol="0">
              <a:spAutoFit/>
            </a:bodyPr>
            <a:lstStyle/>
            <a:p>
              <a:r>
                <a:rPr kumimoji="1" lang="ja-JP" altLang="en-US" sz="2000" dirty="0"/>
                <a:t>あまり変化しない</a:t>
              </a:r>
              <a:endParaRPr kumimoji="1" lang="ja-JP" altLang="en-US" dirty="0"/>
            </a:p>
          </p:txBody>
        </p:sp>
      </p:grpSp>
    </p:spTree>
    <p:extLst>
      <p:ext uri="{BB962C8B-B14F-4D97-AF65-F5344CB8AC3E}">
        <p14:creationId xmlns:p14="http://schemas.microsoft.com/office/powerpoint/2010/main" val="210979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8AD3931C-FAD7-491C-B83E-B0BF57B6962C}"/>
              </a:ext>
            </a:extLst>
          </p:cNvPr>
          <p:cNvSpPr/>
          <p:nvPr/>
        </p:nvSpPr>
        <p:spPr>
          <a:xfrm>
            <a:off x="238893" y="968184"/>
            <a:ext cx="8754175" cy="3286316"/>
          </a:xfrm>
          <a:prstGeom prst="roundRect">
            <a:avLst>
              <a:gd name="adj" fmla="val 2368"/>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23</a:t>
            </a:fld>
            <a:endParaRPr lang="en-US" sz="1050" b="0" strike="noStrike" spc="-1" dirty="0">
              <a:latin typeface="Times New Roman"/>
            </a:endParaRPr>
          </a:p>
        </p:txBody>
      </p:sp>
      <p:sp>
        <p:nvSpPr>
          <p:cNvPr id="25" name="テキスト ボックス 24">
            <a:extLst>
              <a:ext uri="{FF2B5EF4-FFF2-40B4-BE49-F238E27FC236}">
                <a16:creationId xmlns:a16="http://schemas.microsoft.com/office/drawing/2014/main" id="{2D364079-3FBF-4F08-BDD9-28791B5239FE}"/>
              </a:ext>
            </a:extLst>
          </p:cNvPr>
          <p:cNvSpPr txBox="1"/>
          <p:nvPr/>
        </p:nvSpPr>
        <p:spPr>
          <a:xfrm>
            <a:off x="274169" y="506519"/>
            <a:ext cx="2954655" cy="461665"/>
          </a:xfrm>
          <a:prstGeom prst="rect">
            <a:avLst/>
          </a:prstGeom>
          <a:noFill/>
        </p:spPr>
        <p:txBody>
          <a:bodyPr wrap="none" rtlCol="0">
            <a:spAutoFit/>
          </a:bodyPr>
          <a:lstStyle/>
          <a:p>
            <a:r>
              <a:rPr lang="ja-JP" altLang="en-US" sz="2400" dirty="0"/>
              <a:t>差分画像のグレー化</a:t>
            </a:r>
            <a:endParaRPr kumimoji="1" lang="ja-JP" altLang="en-US" sz="2400" dirty="0"/>
          </a:p>
        </p:txBody>
      </p:sp>
      <p:grpSp>
        <p:nvGrpSpPr>
          <p:cNvPr id="28" name="グループ化 27">
            <a:extLst>
              <a:ext uri="{FF2B5EF4-FFF2-40B4-BE49-F238E27FC236}">
                <a16:creationId xmlns:a16="http://schemas.microsoft.com/office/drawing/2014/main" id="{064D589B-1BD3-407F-9E0A-7F673E44EFB8}"/>
              </a:ext>
            </a:extLst>
          </p:cNvPr>
          <p:cNvGrpSpPr/>
          <p:nvPr/>
        </p:nvGrpSpPr>
        <p:grpSpPr>
          <a:xfrm>
            <a:off x="549472" y="1169902"/>
            <a:ext cx="2404048" cy="2871953"/>
            <a:chOff x="3556000" y="1242781"/>
            <a:chExt cx="2806841" cy="3353143"/>
          </a:xfrm>
        </p:grpSpPr>
        <p:pic>
          <p:nvPicPr>
            <p:cNvPr id="29" name="図 28" descr="グラフ&#10;&#10;自動的に生成された説明">
              <a:extLst>
                <a:ext uri="{FF2B5EF4-FFF2-40B4-BE49-F238E27FC236}">
                  <a16:creationId xmlns:a16="http://schemas.microsoft.com/office/drawing/2014/main" id="{412A8642-DDED-452D-AC3D-1180377BBFA8}"/>
                </a:ext>
              </a:extLst>
            </p:cNvPr>
            <p:cNvPicPr>
              <a:picLocks noChangeAspect="1"/>
            </p:cNvPicPr>
            <p:nvPr/>
          </p:nvPicPr>
          <p:blipFill rotWithShape="1">
            <a:blip r:embed="rId3">
              <a:extLst>
                <a:ext uri="{28A0092B-C50C-407E-A947-70E740481C1C}">
                  <a14:useLocalDpi xmlns:a14="http://schemas.microsoft.com/office/drawing/2010/main" val="0"/>
                </a:ext>
              </a:extLst>
            </a:blip>
            <a:srcRect l="729" t="6476" r="57447" b="1369"/>
            <a:stretch/>
          </p:blipFill>
          <p:spPr>
            <a:xfrm>
              <a:off x="3556000" y="1242781"/>
              <a:ext cx="2806841" cy="3353143"/>
            </a:xfrm>
            <a:prstGeom prst="rect">
              <a:avLst/>
            </a:prstGeom>
          </p:spPr>
        </p:pic>
        <p:sp>
          <p:nvSpPr>
            <p:cNvPr id="34" name="楕円 33">
              <a:extLst>
                <a:ext uri="{FF2B5EF4-FFF2-40B4-BE49-F238E27FC236}">
                  <a16:creationId xmlns:a16="http://schemas.microsoft.com/office/drawing/2014/main" id="{19B8C32E-25F7-49CB-85C0-1CA00CCD464D}"/>
                </a:ext>
              </a:extLst>
            </p:cNvPr>
            <p:cNvSpPr/>
            <p:nvPr/>
          </p:nvSpPr>
          <p:spPr>
            <a:xfrm>
              <a:off x="3754363" y="3990324"/>
              <a:ext cx="2061221"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678E61E9-7EE1-4A35-8E2B-97734724A23E}"/>
                </a:ext>
              </a:extLst>
            </p:cNvPr>
            <p:cNvSpPr txBox="1"/>
            <p:nvPr/>
          </p:nvSpPr>
          <p:spPr>
            <a:xfrm>
              <a:off x="4001089" y="3470759"/>
              <a:ext cx="1734536" cy="467148"/>
            </a:xfrm>
            <a:prstGeom prst="rect">
              <a:avLst/>
            </a:prstGeom>
            <a:solidFill>
              <a:schemeClr val="bg1"/>
            </a:solidFill>
            <a:ln>
              <a:solidFill>
                <a:schemeClr val="tx1"/>
              </a:solidFill>
            </a:ln>
          </p:spPr>
          <p:txBody>
            <a:bodyPr wrap="square" rtlCol="0">
              <a:spAutoFit/>
            </a:bodyPr>
            <a:lstStyle/>
            <a:p>
              <a:r>
                <a:rPr lang="ja-JP" altLang="en-US" sz="2000" dirty="0"/>
                <a:t>激しい振動</a:t>
              </a:r>
              <a:endParaRPr kumimoji="1" lang="ja-JP" altLang="en-US" dirty="0"/>
            </a:p>
          </p:txBody>
        </p:sp>
      </p:grpSp>
      <p:sp>
        <p:nvSpPr>
          <p:cNvPr id="2" name="矢印: 右 1">
            <a:extLst>
              <a:ext uri="{FF2B5EF4-FFF2-40B4-BE49-F238E27FC236}">
                <a16:creationId xmlns:a16="http://schemas.microsoft.com/office/drawing/2014/main" id="{0BCAC834-3FE2-48D2-8993-CA446DD8084A}"/>
              </a:ext>
            </a:extLst>
          </p:cNvPr>
          <p:cNvSpPr/>
          <p:nvPr/>
        </p:nvSpPr>
        <p:spPr>
          <a:xfrm>
            <a:off x="3431465" y="2255759"/>
            <a:ext cx="508000" cy="90170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descr="男, トリック, 若い, やってる が含まれている画像&#10;&#10;自動的に生成された説明">
            <a:extLst>
              <a:ext uri="{FF2B5EF4-FFF2-40B4-BE49-F238E27FC236}">
                <a16:creationId xmlns:a16="http://schemas.microsoft.com/office/drawing/2014/main" id="{14A8439E-59DF-4FD8-A039-18D1795CD99D}"/>
              </a:ext>
            </a:extLst>
          </p:cNvPr>
          <p:cNvPicPr>
            <a:picLocks noChangeAspect="1"/>
          </p:cNvPicPr>
          <p:nvPr/>
        </p:nvPicPr>
        <p:blipFill rotWithShape="1">
          <a:blip r:embed="rId4">
            <a:extLst>
              <a:ext uri="{28A0092B-C50C-407E-A947-70E740481C1C}">
                <a14:useLocalDpi xmlns:a14="http://schemas.microsoft.com/office/drawing/2010/main" val="0"/>
              </a:ext>
            </a:extLst>
          </a:blip>
          <a:srcRect l="50644" r="-1"/>
          <a:stretch/>
        </p:blipFill>
        <p:spPr>
          <a:xfrm>
            <a:off x="6801531" y="1169922"/>
            <a:ext cx="1687083" cy="1706474"/>
          </a:xfrm>
          <a:prstGeom prst="rect">
            <a:avLst/>
          </a:prstGeom>
        </p:spPr>
      </p:pic>
      <p:pic>
        <p:nvPicPr>
          <p:cNvPr id="41" name="図 40" descr="屋外, 男, 水, 立つ が含まれている画像&#10;&#10;自動的に生成された説明">
            <a:extLst>
              <a:ext uri="{FF2B5EF4-FFF2-40B4-BE49-F238E27FC236}">
                <a16:creationId xmlns:a16="http://schemas.microsoft.com/office/drawing/2014/main" id="{87A62106-14D4-4936-9847-3EEFF3E97896}"/>
              </a:ext>
            </a:extLst>
          </p:cNvPr>
          <p:cNvPicPr>
            <a:picLocks noChangeAspect="1"/>
          </p:cNvPicPr>
          <p:nvPr/>
        </p:nvPicPr>
        <p:blipFill rotWithShape="1">
          <a:blip r:embed="rId5">
            <a:extLst>
              <a:ext uri="{28A0092B-C50C-407E-A947-70E740481C1C}">
                <a14:useLocalDpi xmlns:a14="http://schemas.microsoft.com/office/drawing/2010/main" val="0"/>
              </a:ext>
            </a:extLst>
          </a:blip>
          <a:srcRect l="49718"/>
          <a:stretch/>
        </p:blipFill>
        <p:spPr>
          <a:xfrm>
            <a:off x="4516979" y="1163706"/>
            <a:ext cx="1724943" cy="1712690"/>
          </a:xfrm>
          <a:prstGeom prst="rect">
            <a:avLst/>
          </a:prstGeom>
        </p:spPr>
      </p:pic>
      <p:sp>
        <p:nvSpPr>
          <p:cNvPr id="5" name="テキスト ボックス 4">
            <a:extLst>
              <a:ext uri="{FF2B5EF4-FFF2-40B4-BE49-F238E27FC236}">
                <a16:creationId xmlns:a16="http://schemas.microsoft.com/office/drawing/2014/main" id="{6ABE473E-1C61-4C5C-9159-FBBF8DBE40E5}"/>
              </a:ext>
            </a:extLst>
          </p:cNvPr>
          <p:cNvSpPr txBox="1"/>
          <p:nvPr/>
        </p:nvSpPr>
        <p:spPr>
          <a:xfrm>
            <a:off x="4083632" y="3429000"/>
            <a:ext cx="4821475" cy="646331"/>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データセットに共通の色を持つ画像が少ないことが原因の一つと考えられる．</a:t>
            </a:r>
          </a:p>
        </p:txBody>
      </p:sp>
      <p:sp>
        <p:nvSpPr>
          <p:cNvPr id="44" name="矢印: 右 43">
            <a:extLst>
              <a:ext uri="{FF2B5EF4-FFF2-40B4-BE49-F238E27FC236}">
                <a16:creationId xmlns:a16="http://schemas.microsoft.com/office/drawing/2014/main" id="{86992245-6EB9-45A8-83FE-3775AD8E4FC6}"/>
              </a:ext>
            </a:extLst>
          </p:cNvPr>
          <p:cNvSpPr/>
          <p:nvPr/>
        </p:nvSpPr>
        <p:spPr>
          <a:xfrm rot="5400000">
            <a:off x="4325200" y="4148565"/>
            <a:ext cx="508000" cy="9017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写真, 立つ, 乗る, 夜 が含まれている画像&#10;&#10;自動的に生成された説明">
            <a:extLst>
              <a:ext uri="{FF2B5EF4-FFF2-40B4-BE49-F238E27FC236}">
                <a16:creationId xmlns:a16="http://schemas.microsoft.com/office/drawing/2014/main" id="{6DBAB027-D948-4EEC-8410-9457BDB3D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5909" y="5067004"/>
            <a:ext cx="1505829" cy="1505829"/>
          </a:xfrm>
          <a:prstGeom prst="rect">
            <a:avLst/>
          </a:prstGeom>
        </p:spPr>
      </p:pic>
      <p:pic>
        <p:nvPicPr>
          <p:cNvPr id="13" name="図 12" descr="滝の白黒写真&#10;&#10;自動的に生成された説明">
            <a:extLst>
              <a:ext uri="{FF2B5EF4-FFF2-40B4-BE49-F238E27FC236}">
                <a16:creationId xmlns:a16="http://schemas.microsoft.com/office/drawing/2014/main" id="{774409BB-9A44-4FAD-8478-B16245923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551" y="5067004"/>
            <a:ext cx="1505829" cy="1505829"/>
          </a:xfrm>
          <a:prstGeom prst="rect">
            <a:avLst/>
          </a:prstGeom>
        </p:spPr>
      </p:pic>
      <p:sp>
        <p:nvSpPr>
          <p:cNvPr id="57" name="テキスト ボックス 56">
            <a:extLst>
              <a:ext uri="{FF2B5EF4-FFF2-40B4-BE49-F238E27FC236}">
                <a16:creationId xmlns:a16="http://schemas.microsoft.com/office/drawing/2014/main" id="{9918F230-3F7B-479A-9B56-0264B8082F31}"/>
              </a:ext>
            </a:extLst>
          </p:cNvPr>
          <p:cNvSpPr txBox="1"/>
          <p:nvPr/>
        </p:nvSpPr>
        <p:spPr>
          <a:xfrm>
            <a:off x="4128350" y="5496752"/>
            <a:ext cx="4821475" cy="646331"/>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画像をグレー化することで共通の画素値を持つ画像データを増やす．</a:t>
            </a:r>
          </a:p>
        </p:txBody>
      </p:sp>
    </p:spTree>
    <p:extLst>
      <p:ext uri="{BB962C8B-B14F-4D97-AF65-F5344CB8AC3E}">
        <p14:creationId xmlns:p14="http://schemas.microsoft.com/office/powerpoint/2010/main" val="2619676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棒グラフ&#10;&#10;自動的に生成された説明">
            <a:extLst>
              <a:ext uri="{FF2B5EF4-FFF2-40B4-BE49-F238E27FC236}">
                <a16:creationId xmlns:a16="http://schemas.microsoft.com/office/drawing/2014/main" id="{16DB8303-0BE5-4511-B192-D0AA58BBE005}"/>
              </a:ext>
            </a:extLst>
          </p:cNvPr>
          <p:cNvPicPr>
            <a:picLocks noChangeAspect="1"/>
          </p:cNvPicPr>
          <p:nvPr/>
        </p:nvPicPr>
        <p:blipFill rotWithShape="1">
          <a:blip r:embed="rId3">
            <a:extLst>
              <a:ext uri="{28A0092B-C50C-407E-A947-70E740481C1C}">
                <a14:useLocalDpi xmlns:a14="http://schemas.microsoft.com/office/drawing/2010/main" val="0"/>
              </a:ext>
            </a:extLst>
          </a:blip>
          <a:srcRect l="933" t="7720" r="17467" b="901"/>
          <a:stretch/>
        </p:blipFill>
        <p:spPr>
          <a:xfrm>
            <a:off x="4103990" y="3429000"/>
            <a:ext cx="4708099" cy="2858581"/>
          </a:xfrm>
          <a:prstGeom prst="rect">
            <a:avLst/>
          </a:prstGeom>
        </p:spPr>
      </p:pic>
      <p:pic>
        <p:nvPicPr>
          <p:cNvPr id="9" name="図 8" descr="建物, 小さい, 座る, 持つ が含まれている画像&#10;&#10;自動的に生成された説明">
            <a:extLst>
              <a:ext uri="{FF2B5EF4-FFF2-40B4-BE49-F238E27FC236}">
                <a16:creationId xmlns:a16="http://schemas.microsoft.com/office/drawing/2014/main" id="{1A092488-1F93-4962-B8FD-4D9A1C8BF6E8}"/>
              </a:ext>
            </a:extLst>
          </p:cNvPr>
          <p:cNvPicPr>
            <a:picLocks noChangeAspect="1"/>
          </p:cNvPicPr>
          <p:nvPr/>
        </p:nvPicPr>
        <p:blipFill rotWithShape="1">
          <a:blip r:embed="rId4">
            <a:extLst>
              <a:ext uri="{28A0092B-C50C-407E-A947-70E740481C1C}">
                <a14:useLocalDpi xmlns:a14="http://schemas.microsoft.com/office/drawing/2010/main" val="0"/>
              </a:ext>
            </a:extLst>
          </a:blip>
          <a:srcRect b="53572"/>
          <a:stretch/>
        </p:blipFill>
        <p:spPr>
          <a:xfrm>
            <a:off x="1946030" y="2285792"/>
            <a:ext cx="3053416" cy="692643"/>
          </a:xfrm>
          <a:prstGeom prst="rect">
            <a:avLst/>
          </a:prstGeom>
        </p:spPr>
      </p:pic>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24</a:t>
            </a:fld>
            <a:endParaRPr lang="en-US" sz="1050" b="0" strike="noStrike" spc="-1" dirty="0">
              <a:latin typeface="Times New Roman"/>
            </a:endParaRPr>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5">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1213841" y="1756808"/>
            <a:ext cx="554960" cy="400110"/>
          </a:xfrm>
          <a:prstGeom prst="rect">
            <a:avLst/>
          </a:prstGeom>
          <a:noFill/>
        </p:spPr>
        <p:txBody>
          <a:bodyPr wrap="none" rtlCol="0">
            <a:spAutoFit/>
          </a:bodyPr>
          <a:lstStyle/>
          <a:p>
            <a:r>
              <a:rPr lang="en-US" altLang="ja-JP" sz="2000" dirty="0"/>
              <a:t>OK</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1214902" y="2457643"/>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248677"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948843" y="1598311"/>
            <a:ext cx="1125629" cy="1367935"/>
            <a:chOff x="5089011" y="1654742"/>
            <a:chExt cx="1125629"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125629" cy="461665"/>
            </a:xfrm>
            <a:prstGeom prst="rect">
              <a:avLst/>
            </a:prstGeom>
            <a:noFill/>
          </p:spPr>
          <p:txBody>
            <a:bodyPr wrap="none" rtlCol="0">
              <a:spAutoFit/>
            </a:bodyPr>
            <a:lstStyle/>
            <a:p>
              <a:r>
                <a:rPr kumimoji="1" lang="en-US" altLang="ja-JP" sz="2400" dirty="0" err="1"/>
                <a:t>sssNet</a:t>
              </a:r>
              <a:endParaRPr kumimoji="1" lang="ja-JP" altLang="en-US" sz="2400" dirty="0"/>
            </a:p>
          </p:txBody>
        </p:sp>
      </p:grpSp>
      <p:pic>
        <p:nvPicPr>
          <p:cNvPr id="4" name="図 3" descr="QR コード が含まれている画像&#10;&#10;自動的に生成された説明">
            <a:extLst>
              <a:ext uri="{FF2B5EF4-FFF2-40B4-BE49-F238E27FC236}">
                <a16:creationId xmlns:a16="http://schemas.microsoft.com/office/drawing/2014/main" id="{5BB1A5EE-4FBF-4465-8FC2-C2F86BB67703}"/>
              </a:ext>
            </a:extLst>
          </p:cNvPr>
          <p:cNvPicPr>
            <a:picLocks noChangeAspect="1"/>
          </p:cNvPicPr>
          <p:nvPr/>
        </p:nvPicPr>
        <p:blipFill rotWithShape="1">
          <a:blip r:embed="rId6">
            <a:extLst>
              <a:ext uri="{28A0092B-C50C-407E-A947-70E740481C1C}">
                <a14:useLocalDpi xmlns:a14="http://schemas.microsoft.com/office/drawing/2010/main" val="0"/>
              </a:ext>
            </a:extLst>
          </a:blip>
          <a:srcRect t="1" b="55336"/>
          <a:stretch/>
        </p:blipFill>
        <p:spPr>
          <a:xfrm>
            <a:off x="1949157" y="1598310"/>
            <a:ext cx="3063344" cy="662331"/>
          </a:xfrm>
          <a:prstGeom prst="rect">
            <a:avLst/>
          </a:prstGeom>
        </p:spPr>
      </p:pic>
      <p:sp>
        <p:nvSpPr>
          <p:cNvPr id="16" name="テキスト ボックス 15">
            <a:extLst>
              <a:ext uri="{FF2B5EF4-FFF2-40B4-BE49-F238E27FC236}">
                <a16:creationId xmlns:a16="http://schemas.microsoft.com/office/drawing/2014/main" id="{81E63A9C-FD1C-445E-B1D7-05AAFACFCDD1}"/>
              </a:ext>
            </a:extLst>
          </p:cNvPr>
          <p:cNvSpPr txBox="1"/>
          <p:nvPr/>
        </p:nvSpPr>
        <p:spPr>
          <a:xfrm>
            <a:off x="274169" y="506519"/>
            <a:ext cx="6407047" cy="461665"/>
          </a:xfrm>
          <a:prstGeom prst="rect">
            <a:avLst/>
          </a:prstGeom>
          <a:noFill/>
        </p:spPr>
        <p:txBody>
          <a:bodyPr wrap="square" rtlCol="0">
            <a:spAutoFit/>
          </a:bodyPr>
          <a:lstStyle/>
          <a:p>
            <a:r>
              <a:rPr lang="ja-JP" altLang="en-US" sz="2400" dirty="0"/>
              <a:t>差分画像のグレー化したデータセットで訓練</a:t>
            </a:r>
            <a:endParaRPr kumimoji="1" lang="ja-JP" altLang="en-US" sz="2400" dirty="0"/>
          </a:p>
        </p:txBody>
      </p:sp>
      <p:sp>
        <p:nvSpPr>
          <p:cNvPr id="17" name="テキスト ボックス 16">
            <a:extLst>
              <a:ext uri="{FF2B5EF4-FFF2-40B4-BE49-F238E27FC236}">
                <a16:creationId xmlns:a16="http://schemas.microsoft.com/office/drawing/2014/main" id="{E1F201CE-E0ED-4910-807D-18423F6D674E}"/>
              </a:ext>
            </a:extLst>
          </p:cNvPr>
          <p:cNvSpPr txBox="1"/>
          <p:nvPr/>
        </p:nvSpPr>
        <p:spPr>
          <a:xfrm>
            <a:off x="839968" y="99478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5" name="図 4" descr="窓, ウィンドウ, 部屋 が含まれている画像&#10;&#10;自動的に生成された説明">
            <a:extLst>
              <a:ext uri="{FF2B5EF4-FFF2-40B4-BE49-F238E27FC236}">
                <a16:creationId xmlns:a16="http://schemas.microsoft.com/office/drawing/2014/main" id="{2FFCBEED-4E76-46E6-AB81-8AD9B49F96EF}"/>
              </a:ext>
            </a:extLst>
          </p:cNvPr>
          <p:cNvPicPr>
            <a:picLocks noChangeAspect="1"/>
          </p:cNvPicPr>
          <p:nvPr/>
        </p:nvPicPr>
        <p:blipFill rotWithShape="1">
          <a:blip r:embed="rId7">
            <a:extLst>
              <a:ext uri="{28A0092B-C50C-407E-A947-70E740481C1C}">
                <a14:useLocalDpi xmlns:a14="http://schemas.microsoft.com/office/drawing/2010/main" val="0"/>
              </a:ext>
            </a:extLst>
          </a:blip>
          <a:srcRect b="54801"/>
          <a:stretch/>
        </p:blipFill>
        <p:spPr>
          <a:xfrm>
            <a:off x="1946030" y="1600478"/>
            <a:ext cx="3125418" cy="685314"/>
          </a:xfrm>
          <a:prstGeom prst="rect">
            <a:avLst/>
          </a:prstGeom>
        </p:spPr>
      </p:pic>
      <p:pic>
        <p:nvPicPr>
          <p:cNvPr id="10" name="図 9" descr="白黒の写真&#10;&#10;低い精度で自動的に生成された説明">
            <a:extLst>
              <a:ext uri="{FF2B5EF4-FFF2-40B4-BE49-F238E27FC236}">
                <a16:creationId xmlns:a16="http://schemas.microsoft.com/office/drawing/2014/main" id="{D170E6BD-E509-4A83-8E72-FE40C6C42437}"/>
              </a:ext>
            </a:extLst>
          </p:cNvPr>
          <p:cNvPicPr>
            <a:picLocks noChangeAspect="1"/>
          </p:cNvPicPr>
          <p:nvPr/>
        </p:nvPicPr>
        <p:blipFill rotWithShape="1">
          <a:blip r:embed="rId8">
            <a:extLst>
              <a:ext uri="{28A0092B-C50C-407E-A947-70E740481C1C}">
                <a14:useLocalDpi xmlns:a14="http://schemas.microsoft.com/office/drawing/2010/main" val="0"/>
              </a:ext>
            </a:extLst>
          </a:blip>
          <a:srcRect t="-1" b="54175"/>
          <a:stretch/>
        </p:blipFill>
        <p:spPr>
          <a:xfrm>
            <a:off x="1958222" y="2301449"/>
            <a:ext cx="3113225" cy="695455"/>
          </a:xfrm>
          <a:prstGeom prst="rect">
            <a:avLst/>
          </a:prstGeom>
        </p:spPr>
      </p:pic>
      <p:graphicFrame>
        <p:nvGraphicFramePr>
          <p:cNvPr id="22" name="表 42">
            <a:extLst>
              <a:ext uri="{FF2B5EF4-FFF2-40B4-BE49-F238E27FC236}">
                <a16:creationId xmlns:a16="http://schemas.microsoft.com/office/drawing/2014/main" id="{2CB2DC98-12E3-478D-B3F2-212390D87F22}"/>
              </a:ext>
            </a:extLst>
          </p:cNvPr>
          <p:cNvGraphicFramePr>
            <a:graphicFrameLocks noGrp="1"/>
          </p:cNvGraphicFramePr>
          <p:nvPr>
            <p:extLst>
              <p:ext uri="{D42A27DB-BD31-4B8C-83A1-F6EECF244321}">
                <p14:modId xmlns:p14="http://schemas.microsoft.com/office/powerpoint/2010/main" val="2513487045"/>
              </p:ext>
            </p:extLst>
          </p:nvPr>
        </p:nvGraphicFramePr>
        <p:xfrm>
          <a:off x="565724" y="3440646"/>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CustomShape 1">
            <a:extLst>
              <a:ext uri="{FF2B5EF4-FFF2-40B4-BE49-F238E27FC236}">
                <a16:creationId xmlns:a16="http://schemas.microsoft.com/office/drawing/2014/main" id="{5D515CB1-929A-4C3E-B19C-A5BCE4EAE9BC}"/>
              </a:ext>
            </a:extLst>
          </p:cNvPr>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Tree>
    <p:extLst>
      <p:ext uri="{BB962C8B-B14F-4D97-AF65-F5344CB8AC3E}">
        <p14:creationId xmlns:p14="http://schemas.microsoft.com/office/powerpoint/2010/main" val="829572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グラフ, 棒グラフ&#10;&#10;自動的に生成された説明">
            <a:extLst>
              <a:ext uri="{FF2B5EF4-FFF2-40B4-BE49-F238E27FC236}">
                <a16:creationId xmlns:a16="http://schemas.microsoft.com/office/drawing/2014/main" id="{CADE40A2-DA9F-4671-B451-EDEEC006C812}"/>
              </a:ext>
            </a:extLst>
          </p:cNvPr>
          <p:cNvPicPr>
            <a:picLocks noChangeAspect="1"/>
          </p:cNvPicPr>
          <p:nvPr/>
        </p:nvPicPr>
        <p:blipFill rotWithShape="1">
          <a:blip r:embed="rId3">
            <a:extLst>
              <a:ext uri="{28A0092B-C50C-407E-A947-70E740481C1C}">
                <a14:useLocalDpi xmlns:a14="http://schemas.microsoft.com/office/drawing/2010/main" val="0"/>
              </a:ext>
            </a:extLst>
          </a:blip>
          <a:srcRect l="933" t="7720" r="17467" b="901"/>
          <a:stretch/>
        </p:blipFill>
        <p:spPr>
          <a:xfrm>
            <a:off x="3551900" y="1244358"/>
            <a:ext cx="5555712" cy="3373220"/>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25</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4690" y="1540920"/>
            <a:ext cx="968535" cy="400110"/>
          </a:xfrm>
          <a:prstGeom prst="rect">
            <a:avLst/>
          </a:prstGeom>
          <a:noFill/>
        </p:spPr>
        <p:txBody>
          <a:bodyPr wrap="none" rtlCol="0">
            <a:spAutoFit/>
          </a:bodyPr>
          <a:lstStyle/>
          <a:p>
            <a:r>
              <a:rPr kumimoji="1" lang="en-US" altLang="ja-JP" sz="2000" dirty="0" err="1"/>
              <a:t>sssNet</a:t>
            </a:r>
            <a:endParaRPr kumimoji="1" lang="ja-JP" altLang="en-US" sz="2000" dirty="0"/>
          </a:p>
        </p:txBody>
      </p:sp>
      <p:cxnSp>
        <p:nvCxnSpPr>
          <p:cNvPr id="21" name="直線矢印コネクタ 20">
            <a:extLst>
              <a:ext uri="{FF2B5EF4-FFF2-40B4-BE49-F238E27FC236}">
                <a16:creationId xmlns:a16="http://schemas.microsoft.com/office/drawing/2014/main" id="{4055CBA4-4706-4F69-A25E-D81A0B922C77}"/>
              </a:ext>
            </a:extLst>
          </p:cNvPr>
          <p:cNvCxnSpPr>
            <a:cxnSpLocks/>
          </p:cNvCxnSpPr>
          <p:nvPr/>
        </p:nvCxnSpPr>
        <p:spPr>
          <a:xfrm>
            <a:off x="7456256" y="3511296"/>
            <a:ext cx="0" cy="92503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CF2C2CB2-8C5C-42D6-A30C-4FFFE303899A}"/>
              </a:ext>
            </a:extLst>
          </p:cNvPr>
          <p:cNvSpPr txBox="1"/>
          <p:nvPr/>
        </p:nvSpPr>
        <p:spPr>
          <a:xfrm>
            <a:off x="7518167" y="3798140"/>
            <a:ext cx="1210588" cy="400110"/>
          </a:xfrm>
          <a:prstGeom prst="rect">
            <a:avLst/>
          </a:prstGeom>
          <a:solidFill>
            <a:schemeClr val="bg1"/>
          </a:solidFill>
          <a:ln>
            <a:solidFill>
              <a:schemeClr val="tx1"/>
            </a:solidFill>
          </a:ln>
        </p:spPr>
        <p:txBody>
          <a:bodyPr wrap="none" rtlCol="0">
            <a:spAutoFit/>
          </a:bodyPr>
          <a:lstStyle/>
          <a:p>
            <a:r>
              <a:rPr lang="ja-JP" altLang="en-US" sz="2000" dirty="0"/>
              <a:t>乖離あり</a:t>
            </a:r>
            <a:endParaRPr kumimoji="1" lang="ja-JP" altLang="en-US" dirty="0"/>
          </a:p>
        </p:txBody>
      </p:sp>
      <p:sp>
        <p:nvSpPr>
          <p:cNvPr id="27" name="テキスト ボックス 26">
            <a:extLst>
              <a:ext uri="{FF2B5EF4-FFF2-40B4-BE49-F238E27FC236}">
                <a16:creationId xmlns:a16="http://schemas.microsoft.com/office/drawing/2014/main" id="{9817CDAE-700A-4996-B2A2-676D7B03669A}"/>
              </a:ext>
            </a:extLst>
          </p:cNvPr>
          <p:cNvSpPr txBox="1"/>
          <p:nvPr/>
        </p:nvSpPr>
        <p:spPr>
          <a:xfrm>
            <a:off x="503580" y="4843938"/>
            <a:ext cx="7762596" cy="1123064"/>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データセット（訓練・テスト）をグレー画像に変更しても，学習曲線に乖離が発生した．</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モデルの表現能力不足の可能性がより深まった．</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067070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モニター, 画面, コンピュータ, 座る が含まれている画像&#10;&#10;自動的に生成された説明">
            <a:extLst>
              <a:ext uri="{FF2B5EF4-FFF2-40B4-BE49-F238E27FC236}">
                <a16:creationId xmlns:a16="http://schemas.microsoft.com/office/drawing/2014/main" id="{2F2FFF10-97FD-4618-80CA-2FC9708958DB}"/>
              </a:ext>
            </a:extLst>
          </p:cNvPr>
          <p:cNvPicPr>
            <a:picLocks noChangeAspect="1"/>
          </p:cNvPicPr>
          <p:nvPr/>
        </p:nvPicPr>
        <p:blipFill rotWithShape="1">
          <a:blip r:embed="rId3">
            <a:extLst>
              <a:ext uri="{28A0092B-C50C-407E-A947-70E740481C1C}">
                <a14:useLocalDpi xmlns:a14="http://schemas.microsoft.com/office/drawing/2010/main" val="0"/>
              </a:ext>
            </a:extLst>
          </a:blip>
          <a:srcRect l="19215" t="7804" r="19756" b="17387"/>
          <a:stretch/>
        </p:blipFill>
        <p:spPr>
          <a:xfrm>
            <a:off x="2180037" y="3917667"/>
            <a:ext cx="1703259" cy="1699978"/>
          </a:xfrm>
          <a:prstGeom prst="rect">
            <a:avLst/>
          </a:prstGeom>
        </p:spPr>
      </p:pic>
      <p:pic>
        <p:nvPicPr>
          <p:cNvPr id="14" name="図 13" descr="雨, 水, 池, 立つ が含まれている画像&#10;&#10;自動的に生成された説明">
            <a:extLst>
              <a:ext uri="{FF2B5EF4-FFF2-40B4-BE49-F238E27FC236}">
                <a16:creationId xmlns:a16="http://schemas.microsoft.com/office/drawing/2014/main" id="{B8DB3EE1-6AB9-4F32-B5DC-8D5AAC03A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0" y="3917667"/>
            <a:ext cx="1699978" cy="1699978"/>
          </a:xfrm>
          <a:prstGeom prst="rect">
            <a:avLst/>
          </a:prstGeom>
        </p:spPr>
      </p:pic>
      <p:pic>
        <p:nvPicPr>
          <p:cNvPr id="12" name="図 11" descr="自然, 屋外, 写真, 水 が含まれている画像&#10;&#10;自動的に生成された説明">
            <a:extLst>
              <a:ext uri="{FF2B5EF4-FFF2-40B4-BE49-F238E27FC236}">
                <a16:creationId xmlns:a16="http://schemas.microsoft.com/office/drawing/2014/main" id="{9CF540DA-D3DC-4B0D-93FD-AEAAC56F4C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324" y="1337377"/>
            <a:ext cx="1707713" cy="1707713"/>
          </a:xfrm>
          <a:prstGeom prst="rect">
            <a:avLst/>
          </a:prstGeom>
        </p:spPr>
      </p:pic>
      <p:pic>
        <p:nvPicPr>
          <p:cNvPr id="10" name="図 9" descr="モニター, 画面, テレビ, コンピュータ が含まれている画像&#10;&#10;自動的に生成された説明">
            <a:extLst>
              <a:ext uri="{FF2B5EF4-FFF2-40B4-BE49-F238E27FC236}">
                <a16:creationId xmlns:a16="http://schemas.microsoft.com/office/drawing/2014/main" id="{5D440B00-0E52-4C9C-AB5F-4AEE021C8279}"/>
              </a:ext>
            </a:extLst>
          </p:cNvPr>
          <p:cNvPicPr>
            <a:picLocks noChangeAspect="1"/>
          </p:cNvPicPr>
          <p:nvPr/>
        </p:nvPicPr>
        <p:blipFill rotWithShape="1">
          <a:blip r:embed="rId6">
            <a:extLst>
              <a:ext uri="{28A0092B-C50C-407E-A947-70E740481C1C}">
                <a14:useLocalDpi xmlns:a14="http://schemas.microsoft.com/office/drawing/2010/main" val="0"/>
              </a:ext>
            </a:extLst>
          </a:blip>
          <a:srcRect l="19329" t="7709" r="19825" b="17561"/>
          <a:stretch/>
        </p:blipFill>
        <p:spPr>
          <a:xfrm>
            <a:off x="2173296" y="1346363"/>
            <a:ext cx="1707713" cy="1707713"/>
          </a:xfrm>
          <a:prstGeom prst="rect">
            <a:avLst/>
          </a:prstGeom>
        </p:spPr>
      </p:pic>
      <p:pic>
        <p:nvPicPr>
          <p:cNvPr id="6" name="図 5" descr="グラフ&#10;&#10;自動的に生成された説明">
            <a:extLst>
              <a:ext uri="{FF2B5EF4-FFF2-40B4-BE49-F238E27FC236}">
                <a16:creationId xmlns:a16="http://schemas.microsoft.com/office/drawing/2014/main" id="{BFECEBF3-6518-44EB-95A4-647560D0756A}"/>
              </a:ext>
            </a:extLst>
          </p:cNvPr>
          <p:cNvPicPr>
            <a:picLocks noChangeAspect="1"/>
          </p:cNvPicPr>
          <p:nvPr/>
        </p:nvPicPr>
        <p:blipFill rotWithShape="1">
          <a:blip r:embed="rId7">
            <a:extLst>
              <a:ext uri="{28A0092B-C50C-407E-A947-70E740481C1C}">
                <a14:useLocalDpi xmlns:a14="http://schemas.microsoft.com/office/drawing/2010/main" val="0"/>
              </a:ext>
            </a:extLst>
          </a:blip>
          <a:srcRect l="8813" t="5019" r="8073" b="6284"/>
          <a:stretch/>
        </p:blipFill>
        <p:spPr>
          <a:xfrm>
            <a:off x="4470253" y="1754192"/>
            <a:ext cx="4432774" cy="3547872"/>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26</a:t>
            </a:fld>
            <a:endParaRPr lang="en-US" sz="1050" b="0" strike="noStrike" spc="-1" dirty="0">
              <a:latin typeface="Times New Roman"/>
            </a:endParaRPr>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4487575" cy="400110"/>
          </a:xfrm>
          <a:prstGeom prst="rect">
            <a:avLst/>
          </a:prstGeom>
          <a:noFill/>
        </p:spPr>
        <p:txBody>
          <a:bodyPr wrap="none" rtlCol="0">
            <a:spAutoFit/>
          </a:bodyPr>
          <a:lstStyle/>
          <a:p>
            <a:r>
              <a:rPr lang="en-US" altLang="ja-JP" sz="2000" dirty="0" err="1"/>
              <a:t>test_ng</a:t>
            </a:r>
            <a:r>
              <a:rPr lang="en-US" altLang="ja-JP" sz="2000" dirty="0"/>
              <a:t>_</a:t>
            </a:r>
            <a:r>
              <a:rPr kumimoji="1" lang="ja-JP" altLang="en-US" sz="2000" dirty="0"/>
              <a:t>ヒビ</a:t>
            </a:r>
            <a:r>
              <a:rPr kumimoji="1" lang="en-US" altLang="ja-JP" sz="2000" dirty="0"/>
              <a:t>NG</a:t>
            </a:r>
            <a:r>
              <a:rPr kumimoji="1" lang="ja-JP" altLang="en-US" sz="2000" dirty="0"/>
              <a:t>＿圧縮後</a:t>
            </a:r>
            <a:r>
              <a:rPr kumimoji="1" lang="en-US" altLang="ja-JP" sz="2000" dirty="0"/>
              <a:t>_IMG_3789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64228" y="2708335"/>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2406877" cy="400110"/>
          </a:xfrm>
          <a:prstGeom prst="rect">
            <a:avLst/>
          </a:prstGeom>
          <a:noFill/>
        </p:spPr>
        <p:txBody>
          <a:bodyPr wrap="none" rtlCol="0">
            <a:spAutoFit/>
          </a:bodyPr>
          <a:lstStyle/>
          <a:p>
            <a:r>
              <a:rPr lang="en-US" altLang="ja-JP" sz="2000" dirty="0"/>
              <a:t>test_ok_IMG_1823</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79091"/>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43948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grpSp>
        <p:nvGrpSpPr>
          <p:cNvPr id="9" name="グループ化 8">
            <a:extLst>
              <a:ext uri="{FF2B5EF4-FFF2-40B4-BE49-F238E27FC236}">
                <a16:creationId xmlns:a16="http://schemas.microsoft.com/office/drawing/2014/main" id="{4D011E39-9E13-4914-B28F-E029CBDF76D7}"/>
              </a:ext>
            </a:extLst>
          </p:cNvPr>
          <p:cNvGrpSpPr/>
          <p:nvPr/>
        </p:nvGrpSpPr>
        <p:grpSpPr>
          <a:xfrm>
            <a:off x="4127873" y="2157131"/>
            <a:ext cx="2784868" cy="1976591"/>
            <a:chOff x="4057659" y="2183762"/>
            <a:chExt cx="2784868" cy="1976591"/>
          </a:xfrm>
        </p:grpSpPr>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596443" y="2644978"/>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042034" y="3791021"/>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grpSp>
      <p:sp>
        <p:nvSpPr>
          <p:cNvPr id="19" name="楕円 18">
            <a:extLst>
              <a:ext uri="{FF2B5EF4-FFF2-40B4-BE49-F238E27FC236}">
                <a16:creationId xmlns:a16="http://schemas.microsoft.com/office/drawing/2014/main" id="{F208E661-24E1-4910-BE85-9E4C5618714F}"/>
              </a:ext>
            </a:extLst>
          </p:cNvPr>
          <p:cNvSpPr/>
          <p:nvPr/>
        </p:nvSpPr>
        <p:spPr>
          <a:xfrm>
            <a:off x="6285566" y="2137708"/>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479D1EE3-73D8-4F40-967C-AF855209239D}"/>
              </a:ext>
            </a:extLst>
          </p:cNvPr>
          <p:cNvSpPr/>
          <p:nvPr/>
        </p:nvSpPr>
        <p:spPr>
          <a:xfrm rot="5991416">
            <a:off x="4942782" y="873472"/>
            <a:ext cx="259461" cy="2407136"/>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D9789A63-B840-45CB-8434-D9382188850F}"/>
              </a:ext>
            </a:extLst>
          </p:cNvPr>
          <p:cNvSpPr/>
          <p:nvPr/>
        </p:nvSpPr>
        <p:spPr>
          <a:xfrm rot="3788021">
            <a:off x="4367474" y="3001231"/>
            <a:ext cx="259461" cy="1353184"/>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CB0E4BAF-5D9D-4EE9-95CB-2D79EBC9D29E}"/>
              </a:ext>
            </a:extLst>
          </p:cNvPr>
          <p:cNvSpPr/>
          <p:nvPr/>
        </p:nvSpPr>
        <p:spPr>
          <a:xfrm>
            <a:off x="5112248" y="3079564"/>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6253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 棒グラフ&#10;&#10;自動的に生成された説明">
            <a:extLst>
              <a:ext uri="{FF2B5EF4-FFF2-40B4-BE49-F238E27FC236}">
                <a16:creationId xmlns:a16="http://schemas.microsoft.com/office/drawing/2014/main" id="{08994B79-9810-4ECB-BC57-FD4ADC4104BC}"/>
              </a:ext>
            </a:extLst>
          </p:cNvPr>
          <p:cNvPicPr>
            <a:picLocks noChangeAspect="1"/>
          </p:cNvPicPr>
          <p:nvPr/>
        </p:nvPicPr>
        <p:blipFill rotWithShape="1">
          <a:blip r:embed="rId3">
            <a:extLst>
              <a:ext uri="{28A0092B-C50C-407E-A947-70E740481C1C}">
                <a14:useLocalDpi xmlns:a14="http://schemas.microsoft.com/office/drawing/2010/main" val="0"/>
              </a:ext>
            </a:extLst>
          </a:blip>
          <a:srcRect l="942" t="5775" r="17530" b="1430"/>
          <a:stretch/>
        </p:blipFill>
        <p:spPr>
          <a:xfrm>
            <a:off x="4103989" y="3419381"/>
            <a:ext cx="4708099" cy="2832844"/>
          </a:xfrm>
          <a:prstGeom prst="rect">
            <a:avLst/>
          </a:prstGeom>
        </p:spPr>
      </p:pic>
      <p:pic>
        <p:nvPicPr>
          <p:cNvPr id="9" name="図 8" descr="建物, 小さい, 座る, 持つ が含まれている画像&#10;&#10;自動的に生成された説明">
            <a:extLst>
              <a:ext uri="{FF2B5EF4-FFF2-40B4-BE49-F238E27FC236}">
                <a16:creationId xmlns:a16="http://schemas.microsoft.com/office/drawing/2014/main" id="{1A092488-1F93-4962-B8FD-4D9A1C8BF6E8}"/>
              </a:ext>
            </a:extLst>
          </p:cNvPr>
          <p:cNvPicPr>
            <a:picLocks noChangeAspect="1"/>
          </p:cNvPicPr>
          <p:nvPr/>
        </p:nvPicPr>
        <p:blipFill rotWithShape="1">
          <a:blip r:embed="rId4">
            <a:extLst>
              <a:ext uri="{28A0092B-C50C-407E-A947-70E740481C1C}">
                <a14:useLocalDpi xmlns:a14="http://schemas.microsoft.com/office/drawing/2010/main" val="0"/>
              </a:ext>
            </a:extLst>
          </a:blip>
          <a:srcRect b="53572"/>
          <a:stretch/>
        </p:blipFill>
        <p:spPr>
          <a:xfrm>
            <a:off x="1946030" y="2285792"/>
            <a:ext cx="3053416" cy="692643"/>
          </a:xfrm>
          <a:prstGeom prst="rect">
            <a:avLst/>
          </a:prstGeom>
        </p:spPr>
      </p:pic>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27</a:t>
            </a:fld>
            <a:endParaRPr lang="en-US" sz="1050" b="0" strike="noStrike" spc="-1" dirty="0">
              <a:latin typeface="Times New Roman"/>
            </a:endParaRPr>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5">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1213841" y="1756808"/>
            <a:ext cx="554960" cy="400110"/>
          </a:xfrm>
          <a:prstGeom prst="rect">
            <a:avLst/>
          </a:prstGeom>
          <a:noFill/>
        </p:spPr>
        <p:txBody>
          <a:bodyPr wrap="none" rtlCol="0">
            <a:spAutoFit/>
          </a:bodyPr>
          <a:lstStyle/>
          <a:p>
            <a:r>
              <a:rPr lang="en-US" altLang="ja-JP" sz="2000" dirty="0"/>
              <a:t>OK</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1214902" y="2457643"/>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248677"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948843" y="1598311"/>
            <a:ext cx="1760418" cy="1367935"/>
            <a:chOff x="5089011" y="1654742"/>
            <a:chExt cx="1760418"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5307446" y="1480696"/>
              <a:ext cx="1367935" cy="1716028"/>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760418" cy="461665"/>
            </a:xfrm>
            <a:prstGeom prst="rect">
              <a:avLst/>
            </a:prstGeom>
            <a:noFill/>
          </p:spPr>
          <p:txBody>
            <a:bodyPr wrap="none" rtlCol="0">
              <a:spAutoFit/>
            </a:bodyPr>
            <a:lstStyle/>
            <a:p>
              <a:r>
                <a:rPr lang="en-US" altLang="ja-JP" sz="2400" dirty="0" err="1"/>
                <a:t>GoogLe</a:t>
              </a:r>
              <a:r>
                <a:rPr kumimoji="1" lang="en-US" altLang="ja-JP" sz="2400" dirty="0" err="1"/>
                <a:t>Net</a:t>
              </a:r>
              <a:endParaRPr kumimoji="1" lang="ja-JP" altLang="en-US" sz="2400" dirty="0"/>
            </a:p>
          </p:txBody>
        </p:sp>
      </p:grpSp>
      <p:pic>
        <p:nvPicPr>
          <p:cNvPr id="4" name="図 3" descr="QR コード が含まれている画像&#10;&#10;自動的に生成された説明">
            <a:extLst>
              <a:ext uri="{FF2B5EF4-FFF2-40B4-BE49-F238E27FC236}">
                <a16:creationId xmlns:a16="http://schemas.microsoft.com/office/drawing/2014/main" id="{5BB1A5EE-4FBF-4465-8FC2-C2F86BB67703}"/>
              </a:ext>
            </a:extLst>
          </p:cNvPr>
          <p:cNvPicPr>
            <a:picLocks noChangeAspect="1"/>
          </p:cNvPicPr>
          <p:nvPr/>
        </p:nvPicPr>
        <p:blipFill rotWithShape="1">
          <a:blip r:embed="rId6">
            <a:extLst>
              <a:ext uri="{28A0092B-C50C-407E-A947-70E740481C1C}">
                <a14:useLocalDpi xmlns:a14="http://schemas.microsoft.com/office/drawing/2010/main" val="0"/>
              </a:ext>
            </a:extLst>
          </a:blip>
          <a:srcRect t="1" b="55336"/>
          <a:stretch/>
        </p:blipFill>
        <p:spPr>
          <a:xfrm>
            <a:off x="1949157" y="1598310"/>
            <a:ext cx="3063344" cy="662331"/>
          </a:xfrm>
          <a:prstGeom prst="rect">
            <a:avLst/>
          </a:prstGeom>
        </p:spPr>
      </p:pic>
      <p:sp>
        <p:nvSpPr>
          <p:cNvPr id="16" name="テキスト ボックス 15">
            <a:extLst>
              <a:ext uri="{FF2B5EF4-FFF2-40B4-BE49-F238E27FC236}">
                <a16:creationId xmlns:a16="http://schemas.microsoft.com/office/drawing/2014/main" id="{81E63A9C-FD1C-445E-B1D7-05AAFACFCDD1}"/>
              </a:ext>
            </a:extLst>
          </p:cNvPr>
          <p:cNvSpPr txBox="1"/>
          <p:nvPr/>
        </p:nvSpPr>
        <p:spPr>
          <a:xfrm>
            <a:off x="274169" y="506519"/>
            <a:ext cx="6407047" cy="461665"/>
          </a:xfrm>
          <a:prstGeom prst="rect">
            <a:avLst/>
          </a:prstGeom>
          <a:noFill/>
        </p:spPr>
        <p:txBody>
          <a:bodyPr wrap="square" rtlCol="0">
            <a:spAutoFit/>
          </a:bodyPr>
          <a:lstStyle/>
          <a:p>
            <a:r>
              <a:rPr lang="ja-JP" altLang="en-US" sz="2400" dirty="0"/>
              <a:t>差分画像のグレー化したデータセットで訓練</a:t>
            </a:r>
            <a:endParaRPr kumimoji="1" lang="ja-JP" altLang="en-US" sz="2400" dirty="0"/>
          </a:p>
        </p:txBody>
      </p:sp>
      <p:sp>
        <p:nvSpPr>
          <p:cNvPr id="17" name="テキスト ボックス 16">
            <a:extLst>
              <a:ext uri="{FF2B5EF4-FFF2-40B4-BE49-F238E27FC236}">
                <a16:creationId xmlns:a16="http://schemas.microsoft.com/office/drawing/2014/main" id="{E1F201CE-E0ED-4910-807D-18423F6D674E}"/>
              </a:ext>
            </a:extLst>
          </p:cNvPr>
          <p:cNvSpPr txBox="1"/>
          <p:nvPr/>
        </p:nvSpPr>
        <p:spPr>
          <a:xfrm>
            <a:off x="839968" y="99478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5" name="図 4" descr="窓, ウィンドウ, 部屋 が含まれている画像&#10;&#10;自動的に生成された説明">
            <a:extLst>
              <a:ext uri="{FF2B5EF4-FFF2-40B4-BE49-F238E27FC236}">
                <a16:creationId xmlns:a16="http://schemas.microsoft.com/office/drawing/2014/main" id="{2FFCBEED-4E76-46E6-AB81-8AD9B49F96EF}"/>
              </a:ext>
            </a:extLst>
          </p:cNvPr>
          <p:cNvPicPr>
            <a:picLocks noChangeAspect="1"/>
          </p:cNvPicPr>
          <p:nvPr/>
        </p:nvPicPr>
        <p:blipFill rotWithShape="1">
          <a:blip r:embed="rId7">
            <a:extLst>
              <a:ext uri="{28A0092B-C50C-407E-A947-70E740481C1C}">
                <a14:useLocalDpi xmlns:a14="http://schemas.microsoft.com/office/drawing/2010/main" val="0"/>
              </a:ext>
            </a:extLst>
          </a:blip>
          <a:srcRect b="54801"/>
          <a:stretch/>
        </p:blipFill>
        <p:spPr>
          <a:xfrm>
            <a:off x="1946030" y="1600478"/>
            <a:ext cx="3125418" cy="685314"/>
          </a:xfrm>
          <a:prstGeom prst="rect">
            <a:avLst/>
          </a:prstGeom>
        </p:spPr>
      </p:pic>
      <p:pic>
        <p:nvPicPr>
          <p:cNvPr id="10" name="図 9" descr="白黒の写真&#10;&#10;低い精度で自動的に生成された説明">
            <a:extLst>
              <a:ext uri="{FF2B5EF4-FFF2-40B4-BE49-F238E27FC236}">
                <a16:creationId xmlns:a16="http://schemas.microsoft.com/office/drawing/2014/main" id="{D170E6BD-E509-4A83-8E72-FE40C6C42437}"/>
              </a:ext>
            </a:extLst>
          </p:cNvPr>
          <p:cNvPicPr>
            <a:picLocks noChangeAspect="1"/>
          </p:cNvPicPr>
          <p:nvPr/>
        </p:nvPicPr>
        <p:blipFill rotWithShape="1">
          <a:blip r:embed="rId8">
            <a:extLst>
              <a:ext uri="{28A0092B-C50C-407E-A947-70E740481C1C}">
                <a14:useLocalDpi xmlns:a14="http://schemas.microsoft.com/office/drawing/2010/main" val="0"/>
              </a:ext>
            </a:extLst>
          </a:blip>
          <a:srcRect t="-1" b="54175"/>
          <a:stretch/>
        </p:blipFill>
        <p:spPr>
          <a:xfrm>
            <a:off x="1958222" y="2301449"/>
            <a:ext cx="3113225" cy="695455"/>
          </a:xfrm>
          <a:prstGeom prst="rect">
            <a:avLst/>
          </a:prstGeom>
        </p:spPr>
      </p:pic>
      <p:graphicFrame>
        <p:nvGraphicFramePr>
          <p:cNvPr id="22" name="表 42">
            <a:extLst>
              <a:ext uri="{FF2B5EF4-FFF2-40B4-BE49-F238E27FC236}">
                <a16:creationId xmlns:a16="http://schemas.microsoft.com/office/drawing/2014/main" id="{2CB2DC98-12E3-478D-B3F2-212390D87F22}"/>
              </a:ext>
            </a:extLst>
          </p:cNvPr>
          <p:cNvGraphicFramePr>
            <a:graphicFrameLocks noGrp="1"/>
          </p:cNvGraphicFramePr>
          <p:nvPr/>
        </p:nvGraphicFramePr>
        <p:xfrm>
          <a:off x="565724" y="3440646"/>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CustomShape 1">
            <a:extLst>
              <a:ext uri="{FF2B5EF4-FFF2-40B4-BE49-F238E27FC236}">
                <a16:creationId xmlns:a16="http://schemas.microsoft.com/office/drawing/2014/main" id="{5D515CB1-929A-4C3E-B19C-A5BCE4EAE9BC}"/>
              </a:ext>
            </a:extLst>
          </p:cNvPr>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Tree>
    <p:extLst>
      <p:ext uri="{BB962C8B-B14F-4D97-AF65-F5344CB8AC3E}">
        <p14:creationId xmlns:p14="http://schemas.microsoft.com/office/powerpoint/2010/main" val="3823349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 棒グラフ&#10;&#10;自動的に生成された説明">
            <a:extLst>
              <a:ext uri="{FF2B5EF4-FFF2-40B4-BE49-F238E27FC236}">
                <a16:creationId xmlns:a16="http://schemas.microsoft.com/office/drawing/2014/main" id="{F8AC1503-079F-4386-BF13-1EA40875D54A}"/>
              </a:ext>
            </a:extLst>
          </p:cNvPr>
          <p:cNvPicPr>
            <a:picLocks noChangeAspect="1"/>
          </p:cNvPicPr>
          <p:nvPr/>
        </p:nvPicPr>
        <p:blipFill rotWithShape="1">
          <a:blip r:embed="rId3">
            <a:extLst>
              <a:ext uri="{28A0092B-C50C-407E-A947-70E740481C1C}">
                <a14:useLocalDpi xmlns:a14="http://schemas.microsoft.com/office/drawing/2010/main" val="0"/>
              </a:ext>
            </a:extLst>
          </a:blip>
          <a:srcRect l="942" t="5775" r="17530" b="1430"/>
          <a:stretch/>
        </p:blipFill>
        <p:spPr>
          <a:xfrm>
            <a:off x="3551900" y="1244357"/>
            <a:ext cx="5506039" cy="3312961"/>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28</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309320"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26" name="テキスト ボックス 25">
            <a:extLst>
              <a:ext uri="{FF2B5EF4-FFF2-40B4-BE49-F238E27FC236}">
                <a16:creationId xmlns:a16="http://schemas.microsoft.com/office/drawing/2014/main" id="{CF2C2CB2-8C5C-42D6-A30C-4FFFE303899A}"/>
              </a:ext>
            </a:extLst>
          </p:cNvPr>
          <p:cNvSpPr txBox="1"/>
          <p:nvPr/>
        </p:nvSpPr>
        <p:spPr>
          <a:xfrm>
            <a:off x="6881266" y="1644467"/>
            <a:ext cx="1210588" cy="400110"/>
          </a:xfrm>
          <a:prstGeom prst="rect">
            <a:avLst/>
          </a:prstGeom>
          <a:solidFill>
            <a:schemeClr val="bg1"/>
          </a:solidFill>
          <a:ln>
            <a:solidFill>
              <a:schemeClr val="tx1"/>
            </a:solidFill>
          </a:ln>
        </p:spPr>
        <p:txBody>
          <a:bodyPr wrap="none" rtlCol="0">
            <a:spAutoFit/>
          </a:bodyPr>
          <a:lstStyle/>
          <a:p>
            <a:r>
              <a:rPr lang="ja-JP" altLang="en-US" sz="2000" dirty="0"/>
              <a:t>少し乖離</a:t>
            </a:r>
            <a:endParaRPr kumimoji="1" lang="ja-JP" altLang="en-US" dirty="0"/>
          </a:p>
        </p:txBody>
      </p:sp>
      <p:sp>
        <p:nvSpPr>
          <p:cNvPr id="27" name="テキスト ボックス 26">
            <a:extLst>
              <a:ext uri="{FF2B5EF4-FFF2-40B4-BE49-F238E27FC236}">
                <a16:creationId xmlns:a16="http://schemas.microsoft.com/office/drawing/2014/main" id="{9817CDAE-700A-4996-B2A2-676D7B03669A}"/>
              </a:ext>
            </a:extLst>
          </p:cNvPr>
          <p:cNvSpPr txBox="1"/>
          <p:nvPr/>
        </p:nvSpPr>
        <p:spPr>
          <a:xfrm>
            <a:off x="503580" y="4843938"/>
            <a:ext cx="7762596" cy="763992"/>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データセット（訓練・テスト）をグレー画像に変更すると，</a:t>
            </a:r>
            <a:r>
              <a:rPr kumimoji="1" lang="en-US" altLang="ja-JP" sz="2000" dirty="0">
                <a:latin typeface="ＭＳ Ｐゴシック" panose="020B0600070205080204" pitchFamily="50" charset="-128"/>
                <a:ea typeface="ＭＳ Ｐゴシック" panose="020B0600070205080204" pitchFamily="50" charset="-128"/>
              </a:rPr>
              <a:t>validation </a:t>
            </a:r>
            <a:r>
              <a:rPr kumimoji="1" lang="ja-JP" altLang="en-US" sz="2000" dirty="0">
                <a:latin typeface="ＭＳ Ｐゴシック" panose="020B0600070205080204" pitchFamily="50" charset="-128"/>
                <a:ea typeface="ＭＳ Ｐゴシック" panose="020B0600070205080204" pitchFamily="50" charset="-128"/>
              </a:rPr>
              <a:t>のプロットが訓練のプロット</a:t>
            </a:r>
            <a:r>
              <a:rPr lang="ja-JP" altLang="en-US" sz="2000" dirty="0">
                <a:latin typeface="ＭＳ Ｐゴシック" panose="020B0600070205080204" pitchFamily="50" charset="-128"/>
                <a:ea typeface="ＭＳ Ｐゴシック" panose="020B0600070205080204" pitchFamily="50" charset="-128"/>
              </a:rPr>
              <a:t>にかなり近づいた</a:t>
            </a:r>
            <a:r>
              <a:rPr kumimoji="1" lang="ja-JP" altLang="en-US" sz="2000" dirty="0">
                <a:latin typeface="ＭＳ Ｐゴシック" panose="020B0600070205080204" pitchFamily="50" charset="-128"/>
                <a:ea typeface="ＭＳ Ｐゴシック" panose="020B0600070205080204" pitchFamily="50" charset="-128"/>
              </a:rPr>
              <a:t>．</a:t>
            </a:r>
          </a:p>
        </p:txBody>
      </p:sp>
      <p:sp>
        <p:nvSpPr>
          <p:cNvPr id="19" name="楕円 18">
            <a:extLst>
              <a:ext uri="{FF2B5EF4-FFF2-40B4-BE49-F238E27FC236}">
                <a16:creationId xmlns:a16="http://schemas.microsoft.com/office/drawing/2014/main" id="{5BE7682D-4758-451F-9610-790C87C91CA8}"/>
              </a:ext>
            </a:extLst>
          </p:cNvPr>
          <p:cNvSpPr/>
          <p:nvPr/>
        </p:nvSpPr>
        <p:spPr>
          <a:xfrm>
            <a:off x="5874470" y="1194600"/>
            <a:ext cx="2936043"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945408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ィカル ユーザー インターフェイス が含まれている画像&#10;&#10;自動的に生成された説明">
            <a:extLst>
              <a:ext uri="{FF2B5EF4-FFF2-40B4-BE49-F238E27FC236}">
                <a16:creationId xmlns:a16="http://schemas.microsoft.com/office/drawing/2014/main" id="{34713D9D-4431-4CD4-BD0B-96CD5A23DEEF}"/>
              </a:ext>
            </a:extLst>
          </p:cNvPr>
          <p:cNvPicPr>
            <a:picLocks noChangeAspect="1"/>
          </p:cNvPicPr>
          <p:nvPr/>
        </p:nvPicPr>
        <p:blipFill rotWithShape="1">
          <a:blip r:embed="rId3">
            <a:extLst>
              <a:ext uri="{28A0092B-C50C-407E-A947-70E740481C1C}">
                <a14:useLocalDpi xmlns:a14="http://schemas.microsoft.com/office/drawing/2010/main" val="0"/>
              </a:ext>
            </a:extLst>
          </a:blip>
          <a:srcRect l="18996" t="7202" r="19347" b="17778"/>
          <a:stretch/>
        </p:blipFill>
        <p:spPr>
          <a:xfrm>
            <a:off x="2181214" y="3917667"/>
            <a:ext cx="1713175" cy="1697227"/>
          </a:xfrm>
          <a:prstGeom prst="rect">
            <a:avLst/>
          </a:prstGeom>
        </p:spPr>
      </p:pic>
      <p:pic>
        <p:nvPicPr>
          <p:cNvPr id="8" name="図 7" descr="PowerPoint が含まれている画像&#10;&#10;自動的に生成された説明">
            <a:extLst>
              <a:ext uri="{FF2B5EF4-FFF2-40B4-BE49-F238E27FC236}">
                <a16:creationId xmlns:a16="http://schemas.microsoft.com/office/drawing/2014/main" id="{159B97CA-26F2-4A73-8A7B-B4AB3BDA2AD0}"/>
              </a:ext>
            </a:extLst>
          </p:cNvPr>
          <p:cNvPicPr>
            <a:picLocks noChangeAspect="1"/>
          </p:cNvPicPr>
          <p:nvPr/>
        </p:nvPicPr>
        <p:blipFill rotWithShape="1">
          <a:blip r:embed="rId4">
            <a:extLst>
              <a:ext uri="{28A0092B-C50C-407E-A947-70E740481C1C}">
                <a14:useLocalDpi xmlns:a14="http://schemas.microsoft.com/office/drawing/2010/main" val="0"/>
              </a:ext>
            </a:extLst>
          </a:blip>
          <a:srcRect l="19021" t="7764" r="18766" b="17255"/>
          <a:stretch/>
        </p:blipFill>
        <p:spPr>
          <a:xfrm>
            <a:off x="2166916" y="1339306"/>
            <a:ext cx="1729606" cy="1697226"/>
          </a:xfrm>
          <a:prstGeom prst="rect">
            <a:avLst/>
          </a:prstGeom>
        </p:spPr>
      </p:pic>
      <p:pic>
        <p:nvPicPr>
          <p:cNvPr id="3" name="図 2" descr="グラフ, ツリーマップ図&#10;&#10;自動的に生成された説明">
            <a:extLst>
              <a:ext uri="{FF2B5EF4-FFF2-40B4-BE49-F238E27FC236}">
                <a16:creationId xmlns:a16="http://schemas.microsoft.com/office/drawing/2014/main" id="{FEA35A06-DFA5-4F92-B90A-10A5BBCA0168}"/>
              </a:ext>
            </a:extLst>
          </p:cNvPr>
          <p:cNvPicPr>
            <a:picLocks noChangeAspect="1"/>
          </p:cNvPicPr>
          <p:nvPr/>
        </p:nvPicPr>
        <p:blipFill rotWithShape="1">
          <a:blip r:embed="rId5">
            <a:extLst>
              <a:ext uri="{28A0092B-C50C-407E-A947-70E740481C1C}">
                <a14:useLocalDpi xmlns:a14="http://schemas.microsoft.com/office/drawing/2010/main" val="0"/>
              </a:ext>
            </a:extLst>
          </a:blip>
          <a:srcRect l="9327" t="6798" r="8975" b="5881"/>
          <a:stretch/>
        </p:blipFill>
        <p:spPr>
          <a:xfrm>
            <a:off x="4497204" y="1765678"/>
            <a:ext cx="4397317" cy="3524899"/>
          </a:xfrm>
          <a:prstGeom prst="rect">
            <a:avLst/>
          </a:prstGeom>
        </p:spPr>
      </p:pic>
      <p:pic>
        <p:nvPicPr>
          <p:cNvPr id="14" name="図 13" descr="雨, 水, 池, 立つ が含まれている画像&#10;&#10;自動的に生成された説明">
            <a:extLst>
              <a:ext uri="{FF2B5EF4-FFF2-40B4-BE49-F238E27FC236}">
                <a16:creationId xmlns:a16="http://schemas.microsoft.com/office/drawing/2014/main" id="{B8DB3EE1-6AB9-4F32-B5DC-8D5AAC03AF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100" y="3917667"/>
            <a:ext cx="1699978" cy="1699978"/>
          </a:xfrm>
          <a:prstGeom prst="rect">
            <a:avLst/>
          </a:prstGeom>
        </p:spPr>
      </p:pic>
      <p:pic>
        <p:nvPicPr>
          <p:cNvPr id="12" name="図 11" descr="自然, 屋外, 写真, 水 が含まれている画像&#10;&#10;自動的に生成された説明">
            <a:extLst>
              <a:ext uri="{FF2B5EF4-FFF2-40B4-BE49-F238E27FC236}">
                <a16:creationId xmlns:a16="http://schemas.microsoft.com/office/drawing/2014/main" id="{9CF540DA-D3DC-4B0D-93FD-AEAAC56F4C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324" y="1337377"/>
            <a:ext cx="1707713" cy="170771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29</a:t>
            </a:fld>
            <a:endParaRPr lang="en-US" sz="1050" b="0" strike="noStrike" spc="-1" dirty="0">
              <a:latin typeface="Times New Roman"/>
            </a:endParaRPr>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4487575" cy="400110"/>
          </a:xfrm>
          <a:prstGeom prst="rect">
            <a:avLst/>
          </a:prstGeom>
          <a:noFill/>
        </p:spPr>
        <p:txBody>
          <a:bodyPr wrap="none" rtlCol="0">
            <a:spAutoFit/>
          </a:bodyPr>
          <a:lstStyle/>
          <a:p>
            <a:r>
              <a:rPr lang="en-US" altLang="ja-JP" sz="2000" dirty="0" err="1"/>
              <a:t>test_ng</a:t>
            </a:r>
            <a:r>
              <a:rPr lang="en-US" altLang="ja-JP" sz="2000" dirty="0"/>
              <a:t>_</a:t>
            </a:r>
            <a:r>
              <a:rPr kumimoji="1" lang="ja-JP" altLang="en-US" sz="2000" dirty="0"/>
              <a:t>ヒビ</a:t>
            </a:r>
            <a:r>
              <a:rPr kumimoji="1" lang="en-US" altLang="ja-JP" sz="2000" dirty="0"/>
              <a:t>NG</a:t>
            </a:r>
            <a:r>
              <a:rPr kumimoji="1" lang="ja-JP" altLang="en-US" sz="2000" dirty="0"/>
              <a:t>＿圧縮後</a:t>
            </a:r>
            <a:r>
              <a:rPr kumimoji="1" lang="en-US" altLang="ja-JP" sz="2000" dirty="0"/>
              <a:t>_IMG_3789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64228" y="2708335"/>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2406877" cy="400110"/>
          </a:xfrm>
          <a:prstGeom prst="rect">
            <a:avLst/>
          </a:prstGeom>
          <a:noFill/>
        </p:spPr>
        <p:txBody>
          <a:bodyPr wrap="none" rtlCol="0">
            <a:spAutoFit/>
          </a:bodyPr>
          <a:lstStyle/>
          <a:p>
            <a:r>
              <a:rPr lang="en-US" altLang="ja-JP" sz="2000" dirty="0"/>
              <a:t>test_ok_IMG_1823</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79091"/>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43948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grpSp>
        <p:nvGrpSpPr>
          <p:cNvPr id="9" name="グループ化 8">
            <a:extLst>
              <a:ext uri="{FF2B5EF4-FFF2-40B4-BE49-F238E27FC236}">
                <a16:creationId xmlns:a16="http://schemas.microsoft.com/office/drawing/2014/main" id="{4D011E39-9E13-4914-B28F-E029CBDF76D7}"/>
              </a:ext>
            </a:extLst>
          </p:cNvPr>
          <p:cNvGrpSpPr/>
          <p:nvPr/>
        </p:nvGrpSpPr>
        <p:grpSpPr>
          <a:xfrm>
            <a:off x="4127873" y="2157131"/>
            <a:ext cx="2784868" cy="1976591"/>
            <a:chOff x="4057659" y="2183762"/>
            <a:chExt cx="2784868" cy="1976591"/>
          </a:xfrm>
        </p:grpSpPr>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596443" y="2644978"/>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042034" y="3791021"/>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grpSp>
      <p:sp>
        <p:nvSpPr>
          <p:cNvPr id="19" name="楕円 18">
            <a:extLst>
              <a:ext uri="{FF2B5EF4-FFF2-40B4-BE49-F238E27FC236}">
                <a16:creationId xmlns:a16="http://schemas.microsoft.com/office/drawing/2014/main" id="{F208E661-24E1-4910-BE85-9E4C5618714F}"/>
              </a:ext>
            </a:extLst>
          </p:cNvPr>
          <p:cNvSpPr/>
          <p:nvPr/>
        </p:nvSpPr>
        <p:spPr>
          <a:xfrm>
            <a:off x="6285566" y="2137708"/>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479D1EE3-73D8-4F40-967C-AF855209239D}"/>
              </a:ext>
            </a:extLst>
          </p:cNvPr>
          <p:cNvSpPr/>
          <p:nvPr/>
        </p:nvSpPr>
        <p:spPr>
          <a:xfrm rot="5991416">
            <a:off x="4942782" y="873472"/>
            <a:ext cx="259461" cy="2407136"/>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799D3CCC-45F4-457A-B52E-F7E2B5986866}"/>
              </a:ext>
            </a:extLst>
          </p:cNvPr>
          <p:cNvGrpSpPr/>
          <p:nvPr/>
        </p:nvGrpSpPr>
        <p:grpSpPr>
          <a:xfrm>
            <a:off x="3886062" y="3036532"/>
            <a:ext cx="2789620" cy="730616"/>
            <a:chOff x="2691960" y="3079564"/>
            <a:chExt cx="2789620" cy="730616"/>
          </a:xfrm>
        </p:grpSpPr>
        <p:sp>
          <p:nvSpPr>
            <p:cNvPr id="33" name="矢印: 下 32">
              <a:extLst>
                <a:ext uri="{FF2B5EF4-FFF2-40B4-BE49-F238E27FC236}">
                  <a16:creationId xmlns:a16="http://schemas.microsoft.com/office/drawing/2014/main" id="{D9789A63-B840-45CB-8434-D9382188850F}"/>
                </a:ext>
              </a:extLst>
            </p:cNvPr>
            <p:cNvSpPr/>
            <p:nvPr/>
          </p:nvSpPr>
          <p:spPr>
            <a:xfrm rot="4368382">
              <a:off x="3770972" y="2471707"/>
              <a:ext cx="259461" cy="2417486"/>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CB0E4BAF-5D9D-4EE9-95CB-2D79EBC9D29E}"/>
                </a:ext>
              </a:extLst>
            </p:cNvPr>
            <p:cNvSpPr/>
            <p:nvPr/>
          </p:nvSpPr>
          <p:spPr>
            <a:xfrm>
              <a:off x="5112248" y="3079564"/>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05434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pic>
        <p:nvPicPr>
          <p:cNvPr id="5" name="図 4" descr="ロゴ&#10;&#10;自動的に生成された説明">
            <a:extLst>
              <a:ext uri="{FF2B5EF4-FFF2-40B4-BE49-F238E27FC236}">
                <a16:creationId xmlns:a16="http://schemas.microsoft.com/office/drawing/2014/main" id="{976320B2-BEC9-41A3-B758-6BF8B83BF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616" y="1762540"/>
            <a:ext cx="1580089" cy="1580089"/>
          </a:xfrm>
          <a:prstGeom prst="rect">
            <a:avLst/>
          </a:prstGeom>
        </p:spPr>
      </p:pic>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760661"/>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55633"/>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374344"/>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pic>
        <p:nvPicPr>
          <p:cNvPr id="14" name="図 13" descr="ブルー, 眺め, 男, 水 が含まれている画像&#10;&#10;自動的に生成された説明">
            <a:extLst>
              <a:ext uri="{FF2B5EF4-FFF2-40B4-BE49-F238E27FC236}">
                <a16:creationId xmlns:a16="http://schemas.microsoft.com/office/drawing/2014/main" id="{06F6DACF-CB46-4D5F-BDFD-05E587D07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906" y="1757159"/>
            <a:ext cx="1578332" cy="1578332"/>
          </a:xfrm>
          <a:prstGeom prst="rect">
            <a:avLst/>
          </a:prstGeom>
        </p:spPr>
      </p:pic>
      <p:sp>
        <p:nvSpPr>
          <p:cNvPr id="19" name="矢印: 右 18">
            <a:extLst>
              <a:ext uri="{FF2B5EF4-FFF2-40B4-BE49-F238E27FC236}">
                <a16:creationId xmlns:a16="http://schemas.microsoft.com/office/drawing/2014/main" id="{3B185299-862D-4F2F-A7D2-21FC5198E387}"/>
              </a:ext>
            </a:extLst>
          </p:cNvPr>
          <p:cNvSpPr/>
          <p:nvPr/>
        </p:nvSpPr>
        <p:spPr>
          <a:xfrm>
            <a:off x="2867882" y="2206177"/>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06177"/>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806573" y="1342133"/>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41" name="図 40" descr="グラフ&#10;&#10;自動的に生成された説明">
            <a:extLst>
              <a:ext uri="{FF2B5EF4-FFF2-40B4-BE49-F238E27FC236}">
                <a16:creationId xmlns:a16="http://schemas.microsoft.com/office/drawing/2014/main" id="{477F435A-6755-403C-957A-EC3E8F80BAA3}"/>
              </a:ext>
            </a:extLst>
          </p:cNvPr>
          <p:cNvPicPr>
            <a:picLocks noChangeAspect="1"/>
          </p:cNvPicPr>
          <p:nvPr/>
        </p:nvPicPr>
        <p:blipFill rotWithShape="1">
          <a:blip r:embed="rId5">
            <a:extLst>
              <a:ext uri="{28A0092B-C50C-407E-A947-70E740481C1C}">
                <a14:useLocalDpi xmlns:a14="http://schemas.microsoft.com/office/drawing/2010/main" val="0"/>
              </a:ext>
            </a:extLst>
          </a:blip>
          <a:srcRect l="652" t="6444" r="19542" b="840"/>
          <a:stretch/>
        </p:blipFill>
        <p:spPr>
          <a:xfrm>
            <a:off x="4250894" y="3947690"/>
            <a:ext cx="4239059" cy="2520122"/>
          </a:xfrm>
          <a:prstGeom prst="rect">
            <a:avLst/>
          </a:prstGeom>
        </p:spPr>
      </p:pic>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2530321040"/>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5" name="右中かっこ 44">
            <a:extLst>
              <a:ext uri="{FF2B5EF4-FFF2-40B4-BE49-F238E27FC236}">
                <a16:creationId xmlns:a16="http://schemas.microsoft.com/office/drawing/2014/main" id="{B28139AC-A2FD-4CCF-84B6-EC8F9C572899}"/>
              </a:ext>
            </a:extLst>
          </p:cNvPr>
          <p:cNvSpPr/>
          <p:nvPr/>
        </p:nvSpPr>
        <p:spPr>
          <a:xfrm flipH="1">
            <a:off x="1068568" y="176254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EDB3AB0-0F2E-427C-B8C2-6095DA2597D8}"/>
              </a:ext>
            </a:extLst>
          </p:cNvPr>
          <p:cNvSpPr txBox="1"/>
          <p:nvPr/>
        </p:nvSpPr>
        <p:spPr>
          <a:xfrm rot="16200000">
            <a:off x="652581" y="241564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1" name="テキスト ボックス 50">
            <a:extLst>
              <a:ext uri="{FF2B5EF4-FFF2-40B4-BE49-F238E27FC236}">
                <a16:creationId xmlns:a16="http://schemas.microsoft.com/office/drawing/2014/main" id="{77EA1D9B-BA84-4256-AED8-2D5C1F4B9F4E}"/>
              </a:ext>
            </a:extLst>
          </p:cNvPr>
          <p:cNvSpPr txBox="1"/>
          <p:nvPr/>
        </p:nvSpPr>
        <p:spPr>
          <a:xfrm>
            <a:off x="1781254" y="354190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2" name="右中かっこ 51">
            <a:extLst>
              <a:ext uri="{FF2B5EF4-FFF2-40B4-BE49-F238E27FC236}">
                <a16:creationId xmlns:a16="http://schemas.microsoft.com/office/drawing/2014/main" id="{1F0FB777-CA16-43FC-8E42-0B11E940B9EF}"/>
              </a:ext>
            </a:extLst>
          </p:cNvPr>
          <p:cNvSpPr/>
          <p:nvPr/>
        </p:nvSpPr>
        <p:spPr>
          <a:xfrm rot="16200000" flipH="1">
            <a:off x="1943698" y="263397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53" name="右中かっこ 52">
            <a:extLst>
              <a:ext uri="{FF2B5EF4-FFF2-40B4-BE49-F238E27FC236}">
                <a16:creationId xmlns:a16="http://schemas.microsoft.com/office/drawing/2014/main" id="{37DB86C9-6CA8-436E-894E-3347848D4BF0}"/>
              </a:ext>
            </a:extLst>
          </p:cNvPr>
          <p:cNvSpPr/>
          <p:nvPr/>
        </p:nvSpPr>
        <p:spPr>
          <a:xfrm flipH="1">
            <a:off x="6691807" y="1752391"/>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F1DBDAAB-C444-483F-89B5-AB00C332622C}"/>
              </a:ext>
            </a:extLst>
          </p:cNvPr>
          <p:cNvSpPr txBox="1"/>
          <p:nvPr/>
        </p:nvSpPr>
        <p:spPr>
          <a:xfrm rot="16200000">
            <a:off x="6275820" y="2405498"/>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5" name="テキスト ボックス 54">
            <a:extLst>
              <a:ext uri="{FF2B5EF4-FFF2-40B4-BE49-F238E27FC236}">
                <a16:creationId xmlns:a16="http://schemas.microsoft.com/office/drawing/2014/main" id="{A6FBB3A7-4D0E-4C48-95AD-CB7256240A82}"/>
              </a:ext>
            </a:extLst>
          </p:cNvPr>
          <p:cNvSpPr txBox="1"/>
          <p:nvPr/>
        </p:nvSpPr>
        <p:spPr>
          <a:xfrm>
            <a:off x="7404493" y="3531755"/>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6" name="右中かっこ 55">
            <a:extLst>
              <a:ext uri="{FF2B5EF4-FFF2-40B4-BE49-F238E27FC236}">
                <a16:creationId xmlns:a16="http://schemas.microsoft.com/office/drawing/2014/main" id="{23D2D9BE-5F3D-45D9-B7BB-C7D5698C90D3}"/>
              </a:ext>
            </a:extLst>
          </p:cNvPr>
          <p:cNvSpPr/>
          <p:nvPr/>
        </p:nvSpPr>
        <p:spPr>
          <a:xfrm rot="16200000" flipH="1">
            <a:off x="7566937" y="2623828"/>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83134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スピーカーの時計&#10;&#10;低い精度で自動的に生成された説明">
            <a:extLst>
              <a:ext uri="{FF2B5EF4-FFF2-40B4-BE49-F238E27FC236}">
                <a16:creationId xmlns:a16="http://schemas.microsoft.com/office/drawing/2014/main" id="{B808CA93-8EE7-4831-AB1E-CC42FA99F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232" y="4336740"/>
            <a:ext cx="3947141" cy="1859033"/>
          </a:xfrm>
          <a:prstGeom prst="rect">
            <a:avLst/>
          </a:prstGeom>
        </p:spPr>
      </p:pic>
      <p:pic>
        <p:nvPicPr>
          <p:cNvPr id="13" name="図 12" descr="屋内, 探す, フロント, 座る が含まれている画像&#10;&#10;自動的に生成された説明">
            <a:extLst>
              <a:ext uri="{FF2B5EF4-FFF2-40B4-BE49-F238E27FC236}">
                <a16:creationId xmlns:a16="http://schemas.microsoft.com/office/drawing/2014/main" id="{0D1A5872-C0DE-4FCD-BB21-95DC4F1FC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234" y="1689204"/>
            <a:ext cx="3744624" cy="1859033"/>
          </a:xfrm>
          <a:prstGeom prst="rect">
            <a:avLst/>
          </a:prstGeom>
        </p:spPr>
      </p:pic>
      <p:pic>
        <p:nvPicPr>
          <p:cNvPr id="9" name="図 8" descr="機械の部品&#10;&#10;低い精度で自動的に生成された説明">
            <a:extLst>
              <a:ext uri="{FF2B5EF4-FFF2-40B4-BE49-F238E27FC236}">
                <a16:creationId xmlns:a16="http://schemas.microsoft.com/office/drawing/2014/main" id="{7C8100CD-94B1-45DE-AC80-D66AFC1BB4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131" y="4336740"/>
            <a:ext cx="3744624" cy="1872312"/>
          </a:xfrm>
          <a:prstGeom prst="rect">
            <a:avLst/>
          </a:prstGeom>
        </p:spPr>
      </p:pic>
      <p:pic>
        <p:nvPicPr>
          <p:cNvPr id="6" name="図 5" descr="機械の部品&#10;&#10;低い精度で自動的に生成された説明">
            <a:extLst>
              <a:ext uri="{FF2B5EF4-FFF2-40B4-BE49-F238E27FC236}">
                <a16:creationId xmlns:a16="http://schemas.microsoft.com/office/drawing/2014/main" id="{C2B235C5-7971-4CD8-9522-7D25540054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29" y="1689205"/>
            <a:ext cx="3744624" cy="1858970"/>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30</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1978427" cy="400110"/>
          </a:xfrm>
          <a:prstGeom prst="rect">
            <a:avLst/>
          </a:prstGeom>
          <a:noFill/>
        </p:spPr>
        <p:txBody>
          <a:bodyPr wrap="none" rtlCol="0">
            <a:spAutoFit/>
          </a:bodyPr>
          <a:lstStyle/>
          <a:p>
            <a:r>
              <a:rPr kumimoji="1" lang="en-US" altLang="ja-JP" sz="2000" dirty="0"/>
              <a:t>O</a:t>
            </a:r>
            <a:r>
              <a:rPr lang="en-US" altLang="ja-JP" sz="2000" dirty="0"/>
              <a:t>K </a:t>
            </a:r>
            <a:r>
              <a:rPr kumimoji="1" lang="en-US" altLang="ja-JP" sz="2000" dirty="0"/>
              <a:t>(20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2121093" cy="400110"/>
          </a:xfrm>
          <a:prstGeom prst="rect">
            <a:avLst/>
          </a:prstGeom>
          <a:noFill/>
        </p:spPr>
        <p:txBody>
          <a:bodyPr wrap="none" rtlCol="0">
            <a:spAutoFit/>
          </a:bodyPr>
          <a:lstStyle/>
          <a:p>
            <a:r>
              <a:rPr kumimoji="1" lang="en-US" altLang="ja-JP" sz="2000" dirty="0"/>
              <a:t>OK (100 images)</a:t>
            </a:r>
            <a:endParaRPr kumimoji="1" lang="ja-JP" altLang="en-US" sz="2000" dirty="0"/>
          </a:p>
        </p:txBody>
      </p:sp>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1661032" cy="400110"/>
          </a:xfrm>
          <a:prstGeom prst="rect">
            <a:avLst/>
          </a:prstGeom>
          <a:noFill/>
        </p:spPr>
        <p:txBody>
          <a:bodyPr wrap="none" rtlCol="0">
            <a:spAutoFit/>
          </a:bodyPr>
          <a:lstStyle/>
          <a:p>
            <a:r>
              <a:rPr lang="en-US" altLang="ja-JP" sz="2000" dirty="0"/>
              <a:t>NG </a:t>
            </a:r>
            <a:r>
              <a:rPr kumimoji="1" lang="en-US" altLang="ja-JP" sz="2000" dirty="0"/>
              <a:t>(</a:t>
            </a:r>
            <a:r>
              <a:rPr lang="en-US" altLang="ja-JP" sz="2000" dirty="0"/>
              <a:t>100</a:t>
            </a:r>
            <a:r>
              <a:rPr kumimoji="1" lang="en-US" altLang="ja-JP" sz="2000" dirty="0"/>
              <a:t>× 2)</a:t>
            </a:r>
            <a:endParaRPr kumimoji="1" lang="ja-JP" altLang="en-US" sz="2000" dirty="0"/>
          </a:p>
        </p:txBody>
      </p:sp>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1992853" cy="400110"/>
          </a:xfrm>
          <a:prstGeom prst="rect">
            <a:avLst/>
          </a:prstGeom>
          <a:noFill/>
        </p:spPr>
        <p:txBody>
          <a:bodyPr wrap="none" rtlCol="0">
            <a:spAutoFit/>
          </a:bodyPr>
          <a:lstStyle/>
          <a:p>
            <a:r>
              <a:rPr lang="en-US" altLang="ja-JP" sz="2000" dirty="0"/>
              <a:t>NG </a:t>
            </a:r>
            <a:r>
              <a:rPr kumimoji="1" lang="en-US" altLang="ja-JP" sz="2000" dirty="0"/>
              <a:t>(1</a:t>
            </a:r>
            <a:r>
              <a:rPr lang="en-US" altLang="ja-JP" sz="2000" dirty="0"/>
              <a:t>0</a:t>
            </a:r>
            <a:r>
              <a:rPr kumimoji="1" lang="en-US" altLang="ja-JP" sz="2000" dirty="0"/>
              <a:t> images)</a:t>
            </a:r>
            <a:endParaRPr kumimoji="1" lang="ja-JP" altLang="en-US" sz="2000" dirty="0"/>
          </a:p>
        </p:txBody>
      </p:sp>
    </p:spTree>
    <p:extLst>
      <p:ext uri="{BB962C8B-B14F-4D97-AF65-F5344CB8AC3E}">
        <p14:creationId xmlns:p14="http://schemas.microsoft.com/office/powerpoint/2010/main" val="2946782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時計 が含まれている画像&#10;&#10;自動的に生成された説明">
            <a:extLst>
              <a:ext uri="{FF2B5EF4-FFF2-40B4-BE49-F238E27FC236}">
                <a16:creationId xmlns:a16="http://schemas.microsoft.com/office/drawing/2014/main" id="{42C73251-8D6B-4515-ACC2-E3D5FEA56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29" y="1802056"/>
            <a:ext cx="1584789" cy="1584789"/>
          </a:xfrm>
          <a:prstGeom prst="rect">
            <a:avLst/>
          </a:prstGeom>
        </p:spPr>
      </p:pic>
      <p:pic>
        <p:nvPicPr>
          <p:cNvPr id="6" name="図 5" descr="時計, 石 が含まれている画像&#10;&#10;自動的に生成された説明">
            <a:extLst>
              <a:ext uri="{FF2B5EF4-FFF2-40B4-BE49-F238E27FC236}">
                <a16:creationId xmlns:a16="http://schemas.microsoft.com/office/drawing/2014/main" id="{140A1BD8-D855-4BAB-8FBF-1E58B5F02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437" y="1808840"/>
            <a:ext cx="1590728" cy="1576588"/>
          </a:xfrm>
          <a:prstGeom prst="rect">
            <a:avLst/>
          </a:prstGeom>
        </p:spPr>
      </p:pic>
      <p:pic>
        <p:nvPicPr>
          <p:cNvPr id="4" name="図 3" descr="グラフ, 棒グラフ&#10;&#10;自動的に生成された説明">
            <a:extLst>
              <a:ext uri="{FF2B5EF4-FFF2-40B4-BE49-F238E27FC236}">
                <a16:creationId xmlns:a16="http://schemas.microsoft.com/office/drawing/2014/main" id="{3BC639EE-9290-47C6-AD9C-40D2BF9D2678}"/>
              </a:ext>
            </a:extLst>
          </p:cNvPr>
          <p:cNvPicPr>
            <a:picLocks noChangeAspect="1"/>
          </p:cNvPicPr>
          <p:nvPr/>
        </p:nvPicPr>
        <p:blipFill rotWithShape="1">
          <a:blip r:embed="rId5">
            <a:extLst>
              <a:ext uri="{28A0092B-C50C-407E-A947-70E740481C1C}">
                <a14:useLocalDpi xmlns:a14="http://schemas.microsoft.com/office/drawing/2010/main" val="0"/>
              </a:ext>
            </a:extLst>
          </a:blip>
          <a:srcRect l="903" t="5028" r="17467"/>
          <a:stretch/>
        </p:blipFill>
        <p:spPr>
          <a:xfrm>
            <a:off x="4114393" y="3876189"/>
            <a:ext cx="4232933" cy="2588039"/>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31</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1367405941"/>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544000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スピーカー, 座る, ボール が含まれている画像&#10;&#10;自動的に生成された説明">
            <a:extLst>
              <a:ext uri="{FF2B5EF4-FFF2-40B4-BE49-F238E27FC236}">
                <a16:creationId xmlns:a16="http://schemas.microsoft.com/office/drawing/2014/main" id="{5D051D81-6307-4F36-B782-8448FAD6E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084" y="4098490"/>
            <a:ext cx="3430531" cy="1709233"/>
          </a:xfrm>
          <a:prstGeom prst="rect">
            <a:avLst/>
          </a:prstGeom>
        </p:spPr>
      </p:pic>
      <p:pic>
        <p:nvPicPr>
          <p:cNvPr id="11" name="図 10" descr="スピーカー, 座る, テーブル, 記号 が含まれている画像&#10;&#10;自動的に生成された説明">
            <a:extLst>
              <a:ext uri="{FF2B5EF4-FFF2-40B4-BE49-F238E27FC236}">
                <a16:creationId xmlns:a16="http://schemas.microsoft.com/office/drawing/2014/main" id="{26CD16B6-689D-486E-8CEB-B34450067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91" y="4098491"/>
            <a:ext cx="3430531" cy="1709233"/>
          </a:xfrm>
          <a:prstGeom prst="rect">
            <a:avLst/>
          </a:prstGeom>
        </p:spPr>
      </p:pic>
      <p:pic>
        <p:nvPicPr>
          <p:cNvPr id="8" name="図 7" descr="座る, スピーカー が含まれている画像&#10;&#10;自動的に生成された説明">
            <a:extLst>
              <a:ext uri="{FF2B5EF4-FFF2-40B4-BE49-F238E27FC236}">
                <a16:creationId xmlns:a16="http://schemas.microsoft.com/office/drawing/2014/main" id="{CB06360C-39E7-40AD-9E4D-32AE3D490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407" y="1305819"/>
            <a:ext cx="3430531" cy="1709233"/>
          </a:xfrm>
          <a:prstGeom prst="rect">
            <a:avLst/>
          </a:prstGeom>
        </p:spPr>
      </p:pic>
      <p:pic>
        <p:nvPicPr>
          <p:cNvPr id="4" name="図 3" descr="スピーカー, 座る, 古い, 時計 が含まれている画像&#10;&#10;自動的に生成された説明">
            <a:extLst>
              <a:ext uri="{FF2B5EF4-FFF2-40B4-BE49-F238E27FC236}">
                <a16:creationId xmlns:a16="http://schemas.microsoft.com/office/drawing/2014/main" id="{B27C2C4D-0ECE-4BD8-9C4C-6FECDF9BB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390" y="1303400"/>
            <a:ext cx="3430532"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32</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1595309" cy="400110"/>
          </a:xfrm>
          <a:prstGeom prst="rect">
            <a:avLst/>
          </a:prstGeom>
          <a:noFill/>
        </p:spPr>
        <p:txBody>
          <a:bodyPr wrap="none" rtlCol="0">
            <a:spAutoFit/>
          </a:bodyPr>
          <a:lstStyle/>
          <a:p>
            <a:r>
              <a:rPr kumimoji="1" lang="en-US" altLang="ja-JP" sz="2000" dirty="0"/>
              <a:t>test_ng_</a:t>
            </a:r>
            <a:r>
              <a:rPr lang="en-US" altLang="ja-JP" sz="2000" dirty="0"/>
              <a:t>2_1</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65337"/>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1595309" cy="400110"/>
          </a:xfrm>
          <a:prstGeom prst="rect">
            <a:avLst/>
          </a:prstGeom>
          <a:noFill/>
        </p:spPr>
        <p:txBody>
          <a:bodyPr wrap="none" rtlCol="0">
            <a:spAutoFit/>
          </a:bodyPr>
          <a:lstStyle/>
          <a:p>
            <a:r>
              <a:rPr kumimoji="1" lang="en-US" altLang="ja-JP" sz="2000" dirty="0"/>
              <a:t>test_ng_</a:t>
            </a:r>
            <a:r>
              <a:rPr lang="en-US" altLang="ja-JP" sz="2000" dirty="0"/>
              <a:t>4_1</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2665845"/>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544772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555966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屋内, ipod, ボール, 座る が含まれている画像&#10;&#10;自動的に生成された説明">
            <a:extLst>
              <a:ext uri="{FF2B5EF4-FFF2-40B4-BE49-F238E27FC236}">
                <a16:creationId xmlns:a16="http://schemas.microsoft.com/office/drawing/2014/main" id="{F7892CE5-1BFA-44C1-993C-46EAE584B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40" y="606838"/>
            <a:ext cx="1375128" cy="1375128"/>
          </a:xfrm>
          <a:prstGeom prst="rect">
            <a:avLst/>
          </a:prstGeom>
        </p:spPr>
      </p:pic>
      <p:pic>
        <p:nvPicPr>
          <p:cNvPr id="17" name="図 16" descr="スピーカー, 写真, 座る, 暗い が含まれている画像&#10;&#10;自動的に生成された説明">
            <a:extLst>
              <a:ext uri="{FF2B5EF4-FFF2-40B4-BE49-F238E27FC236}">
                <a16:creationId xmlns:a16="http://schemas.microsoft.com/office/drawing/2014/main" id="{915CC05F-A24A-4DF4-A30A-F2EB464A1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770" y="4651694"/>
            <a:ext cx="3418466" cy="1709233"/>
          </a:xfrm>
          <a:prstGeom prst="rect">
            <a:avLst/>
          </a:prstGeom>
        </p:spPr>
      </p:pic>
      <p:pic>
        <p:nvPicPr>
          <p:cNvPr id="15" name="図 14" descr="スピーカーの拡大写真&#10;&#10;低い精度で自動的に生成された説明">
            <a:extLst>
              <a:ext uri="{FF2B5EF4-FFF2-40B4-BE49-F238E27FC236}">
                <a16:creationId xmlns:a16="http://schemas.microsoft.com/office/drawing/2014/main" id="{BE24CA38-CD66-4875-BB1B-71FE591E4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903" y="4647130"/>
            <a:ext cx="3423826" cy="1711913"/>
          </a:xfrm>
          <a:prstGeom prst="rect">
            <a:avLst/>
          </a:prstGeom>
        </p:spPr>
      </p:pic>
      <p:pic>
        <p:nvPicPr>
          <p:cNvPr id="12" name="図 11" descr="スピーカー, 電車 が含まれている画像&#10;&#10;自動的に生成された説明">
            <a:extLst>
              <a:ext uri="{FF2B5EF4-FFF2-40B4-BE49-F238E27FC236}">
                <a16:creationId xmlns:a16="http://schemas.microsoft.com/office/drawing/2014/main" id="{092EAE28-B82F-4C0B-9824-C6718E908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6750" y="2473234"/>
            <a:ext cx="3418466" cy="1709233"/>
          </a:xfrm>
          <a:prstGeom prst="rect">
            <a:avLst/>
          </a:prstGeom>
        </p:spPr>
      </p:pic>
      <p:pic>
        <p:nvPicPr>
          <p:cNvPr id="9" name="図 8" descr="スピーカー, 写真, 座る, 顔 が含まれている画像&#10;&#10;自動的に生成された説明">
            <a:extLst>
              <a:ext uri="{FF2B5EF4-FFF2-40B4-BE49-F238E27FC236}">
                <a16:creationId xmlns:a16="http://schemas.microsoft.com/office/drawing/2014/main" id="{2FAAD62E-9811-404F-A2DB-965D4DEE19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197" y="2473234"/>
            <a:ext cx="3430532" cy="1715266"/>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33</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105150"/>
            <a:ext cx="1595309" cy="400110"/>
          </a:xfrm>
          <a:prstGeom prst="rect">
            <a:avLst/>
          </a:prstGeom>
          <a:noFill/>
        </p:spPr>
        <p:txBody>
          <a:bodyPr wrap="none" rtlCol="0">
            <a:spAutoFit/>
          </a:bodyPr>
          <a:lstStyle/>
          <a:p>
            <a:r>
              <a:rPr kumimoji="1" lang="en-US" altLang="ja-JP" sz="2000" dirty="0"/>
              <a:t>test_ng_</a:t>
            </a:r>
            <a:r>
              <a:rPr lang="en-US" altLang="ja-JP" sz="2000" dirty="0"/>
              <a:t>2_1</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3835769"/>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74875"/>
            <a:ext cx="1595309" cy="400110"/>
          </a:xfrm>
          <a:prstGeom prst="rect">
            <a:avLst/>
          </a:prstGeom>
          <a:noFill/>
        </p:spPr>
        <p:txBody>
          <a:bodyPr wrap="none" rtlCol="0">
            <a:spAutoFit/>
          </a:bodyPr>
          <a:lstStyle/>
          <a:p>
            <a:r>
              <a:rPr kumimoji="1" lang="en-US" altLang="ja-JP" sz="2000" dirty="0"/>
              <a:t>test_ng_</a:t>
            </a:r>
            <a:r>
              <a:rPr lang="en-US" altLang="ja-JP" sz="2000" dirty="0"/>
              <a:t>4_1</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3836277"/>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67370"/>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600910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87900"/>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6008554"/>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1415772" cy="461665"/>
          </a:xfrm>
          <a:prstGeom prst="rect">
            <a:avLst/>
          </a:prstGeom>
          <a:noFill/>
        </p:spPr>
        <p:txBody>
          <a:bodyPr wrap="none" rtlCol="0">
            <a:spAutoFit/>
          </a:bodyPr>
          <a:lstStyle/>
          <a:p>
            <a:r>
              <a:rPr lang="ja-JP" altLang="en-US" sz="2400" dirty="0"/>
              <a:t>差分画像</a:t>
            </a:r>
            <a:endParaRPr kumimoji="1" lang="ja-JP" altLang="en-US" sz="2400" dirty="0"/>
          </a:p>
        </p:txBody>
      </p:sp>
      <p:sp>
        <p:nvSpPr>
          <p:cNvPr id="37" name="テキスト ボックス 36">
            <a:extLst>
              <a:ext uri="{FF2B5EF4-FFF2-40B4-BE49-F238E27FC236}">
                <a16:creationId xmlns:a16="http://schemas.microsoft.com/office/drawing/2014/main" id="{EC0B3584-53CF-4C76-97C3-CF8F465A6A83}"/>
              </a:ext>
            </a:extLst>
          </p:cNvPr>
          <p:cNvSpPr txBox="1"/>
          <p:nvPr/>
        </p:nvSpPr>
        <p:spPr>
          <a:xfrm>
            <a:off x="3803712" y="531881"/>
            <a:ext cx="2236510" cy="400110"/>
          </a:xfrm>
          <a:prstGeom prst="rect">
            <a:avLst/>
          </a:prstGeom>
          <a:noFill/>
        </p:spPr>
        <p:txBody>
          <a:bodyPr wrap="none" rtlCol="0">
            <a:spAutoFit/>
          </a:bodyPr>
          <a:lstStyle/>
          <a:p>
            <a:r>
              <a:rPr kumimoji="1" lang="ja-JP" altLang="en-US" sz="2000" dirty="0"/>
              <a:t>テンプレート画像</a:t>
            </a:r>
          </a:p>
        </p:txBody>
      </p:sp>
    </p:spTree>
    <p:extLst>
      <p:ext uri="{BB962C8B-B14F-4D97-AF65-F5344CB8AC3E}">
        <p14:creationId xmlns:p14="http://schemas.microsoft.com/office/powerpoint/2010/main" val="3800199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暗い背景に浮かぶ月&#10;&#10;中程度の精度で自動的に生成された説明">
            <a:extLst>
              <a:ext uri="{FF2B5EF4-FFF2-40B4-BE49-F238E27FC236}">
                <a16:creationId xmlns:a16="http://schemas.microsoft.com/office/drawing/2014/main" id="{AE270487-EFD5-423E-9215-0E2C278DF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691" y="1567712"/>
            <a:ext cx="1379390" cy="1379390"/>
          </a:xfrm>
          <a:prstGeom prst="rect">
            <a:avLst/>
          </a:prstGeom>
        </p:spPr>
      </p:pic>
      <p:pic>
        <p:nvPicPr>
          <p:cNvPr id="17" name="図 16" descr="スピーカー, 写真, 座る, 暗い が含まれている画像&#10;&#10;自動的に生成された説明">
            <a:extLst>
              <a:ext uri="{FF2B5EF4-FFF2-40B4-BE49-F238E27FC236}">
                <a16:creationId xmlns:a16="http://schemas.microsoft.com/office/drawing/2014/main" id="{915CC05F-A24A-4DF4-A30A-F2EB464A1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951" y="4207810"/>
            <a:ext cx="2758779" cy="1379390"/>
          </a:xfrm>
          <a:prstGeom prst="rect">
            <a:avLst/>
          </a:prstGeom>
        </p:spPr>
      </p:pic>
      <p:pic>
        <p:nvPicPr>
          <p:cNvPr id="15" name="図 14" descr="スピーカーの拡大写真&#10;&#10;低い精度で自動的に生成された説明">
            <a:extLst>
              <a:ext uri="{FF2B5EF4-FFF2-40B4-BE49-F238E27FC236}">
                <a16:creationId xmlns:a16="http://schemas.microsoft.com/office/drawing/2014/main" id="{BE24CA38-CD66-4875-BB1B-71FE591E4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800" y="4203255"/>
            <a:ext cx="2763105" cy="1381553"/>
          </a:xfrm>
          <a:prstGeom prst="rect">
            <a:avLst/>
          </a:prstGeom>
        </p:spPr>
      </p:pic>
      <p:pic>
        <p:nvPicPr>
          <p:cNvPr id="12" name="図 11" descr="スピーカー, 電車 が含まれている画像&#10;&#10;自動的に生成された説明">
            <a:extLst>
              <a:ext uri="{FF2B5EF4-FFF2-40B4-BE49-F238E27FC236}">
                <a16:creationId xmlns:a16="http://schemas.microsoft.com/office/drawing/2014/main" id="{092EAE28-B82F-4C0B-9824-C6718E908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931" y="1567713"/>
            <a:ext cx="2758779" cy="1379390"/>
          </a:xfrm>
          <a:prstGeom prst="rect">
            <a:avLst/>
          </a:prstGeom>
        </p:spPr>
      </p:pic>
      <p:pic>
        <p:nvPicPr>
          <p:cNvPr id="9" name="図 8" descr="スピーカー, 写真, 座る, 顔 が含まれている画像&#10;&#10;自動的に生成された説明">
            <a:extLst>
              <a:ext uri="{FF2B5EF4-FFF2-40B4-BE49-F238E27FC236}">
                <a16:creationId xmlns:a16="http://schemas.microsoft.com/office/drawing/2014/main" id="{2FAAD62E-9811-404F-A2DB-965D4DEE19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800" y="1567712"/>
            <a:ext cx="2768517" cy="1384259"/>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34</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142784" y="1199628"/>
            <a:ext cx="1595309" cy="400110"/>
          </a:xfrm>
          <a:prstGeom prst="rect">
            <a:avLst/>
          </a:prstGeom>
          <a:noFill/>
        </p:spPr>
        <p:txBody>
          <a:bodyPr wrap="none" rtlCol="0">
            <a:spAutoFit/>
          </a:bodyPr>
          <a:lstStyle/>
          <a:p>
            <a:r>
              <a:rPr kumimoji="1" lang="en-US" altLang="ja-JP" sz="2000" dirty="0"/>
              <a:t>test_ng_</a:t>
            </a:r>
            <a:r>
              <a:rPr lang="en-US" altLang="ja-JP" sz="2000" dirty="0"/>
              <a:t>2_1</a:t>
            </a:r>
            <a:endParaRPr kumimoji="1" lang="ja-JP" altLang="en-US" sz="2000" dirty="0"/>
          </a:p>
        </p:txBody>
      </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4811951" y="1169353"/>
            <a:ext cx="1595309" cy="400110"/>
          </a:xfrm>
          <a:prstGeom prst="rect">
            <a:avLst/>
          </a:prstGeom>
          <a:noFill/>
        </p:spPr>
        <p:txBody>
          <a:bodyPr wrap="none" rtlCol="0">
            <a:spAutoFit/>
          </a:bodyPr>
          <a:lstStyle/>
          <a:p>
            <a:r>
              <a:rPr kumimoji="1" lang="en-US" altLang="ja-JP" sz="2000" dirty="0"/>
              <a:t>test_ng_</a:t>
            </a:r>
            <a:r>
              <a:rPr lang="en-US" altLang="ja-JP" sz="2000" dirty="0"/>
              <a:t>4_1</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263862" y="3823485"/>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4885471" y="3844015"/>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3159839" cy="461665"/>
          </a:xfrm>
          <a:prstGeom prst="rect">
            <a:avLst/>
          </a:prstGeom>
          <a:noFill/>
        </p:spPr>
        <p:txBody>
          <a:bodyPr wrap="none" rtlCol="0">
            <a:spAutoFit/>
          </a:bodyPr>
          <a:lstStyle/>
          <a:p>
            <a:r>
              <a:rPr lang="ja-JP" altLang="en-US" sz="2400" dirty="0"/>
              <a:t>差分画像</a:t>
            </a:r>
            <a:r>
              <a:rPr lang="en-US" altLang="ja-JP" sz="2400" dirty="0"/>
              <a:t>(</a:t>
            </a:r>
            <a:r>
              <a:rPr lang="ja-JP" altLang="en-US" sz="2400" dirty="0"/>
              <a:t>絶対値比較</a:t>
            </a:r>
            <a:r>
              <a:rPr lang="en-US" altLang="ja-JP" sz="2400" dirty="0"/>
              <a:t>)</a:t>
            </a:r>
            <a:endParaRPr kumimoji="1" lang="ja-JP" altLang="en-US" sz="2400" dirty="0"/>
          </a:p>
        </p:txBody>
      </p:sp>
      <p:grpSp>
        <p:nvGrpSpPr>
          <p:cNvPr id="18" name="グループ化 17">
            <a:extLst>
              <a:ext uri="{FF2B5EF4-FFF2-40B4-BE49-F238E27FC236}">
                <a16:creationId xmlns:a16="http://schemas.microsoft.com/office/drawing/2014/main" id="{D3DCFD24-08F7-4182-9D8E-1D4AB3D53B47}"/>
              </a:ext>
            </a:extLst>
          </p:cNvPr>
          <p:cNvGrpSpPr/>
          <p:nvPr/>
        </p:nvGrpSpPr>
        <p:grpSpPr>
          <a:xfrm>
            <a:off x="550217" y="2946835"/>
            <a:ext cx="3764700" cy="523220"/>
            <a:chOff x="550217" y="2946835"/>
            <a:chExt cx="3764700" cy="523220"/>
          </a:xfrm>
        </p:grpSpPr>
        <p:grpSp>
          <p:nvGrpSpPr>
            <p:cNvPr id="60" name="グループ化 59">
              <a:extLst>
                <a:ext uri="{FF2B5EF4-FFF2-40B4-BE49-F238E27FC236}">
                  <a16:creationId xmlns:a16="http://schemas.microsoft.com/office/drawing/2014/main" id="{E33387DB-69A5-4F2C-AE7F-DF0AF252DA31}"/>
                </a:ext>
              </a:extLst>
            </p:cNvPr>
            <p:cNvGrpSpPr/>
            <p:nvPr/>
          </p:nvGrpSpPr>
          <p:grpSpPr>
            <a:xfrm>
              <a:off x="550217" y="2946835"/>
              <a:ext cx="2254833" cy="523220"/>
              <a:chOff x="1035812" y="2660709"/>
              <a:chExt cx="2254833" cy="523220"/>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sp>
          <p:nvSpPr>
            <p:cNvPr id="29" name="テキスト ボックス 28">
              <a:extLst>
                <a:ext uri="{FF2B5EF4-FFF2-40B4-BE49-F238E27FC236}">
                  <a16:creationId xmlns:a16="http://schemas.microsoft.com/office/drawing/2014/main" id="{E879CBFD-1176-43BA-8D17-DF31C7475E39}"/>
                </a:ext>
              </a:extLst>
            </p:cNvPr>
            <p:cNvSpPr txBox="1"/>
            <p:nvPr/>
          </p:nvSpPr>
          <p:spPr>
            <a:xfrm>
              <a:off x="2977691" y="2946835"/>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pic>
        <p:nvPicPr>
          <p:cNvPr id="8" name="図 7" descr="スピーカー, フライパン が含まれている画像&#10;&#10;自動的に生成された説明">
            <a:extLst>
              <a:ext uri="{FF2B5EF4-FFF2-40B4-BE49-F238E27FC236}">
                <a16:creationId xmlns:a16="http://schemas.microsoft.com/office/drawing/2014/main" id="{D7FB8C10-D706-4A3B-A054-862BEA3DF6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9811" y="1567712"/>
            <a:ext cx="1379389" cy="1379389"/>
          </a:xfrm>
          <a:prstGeom prst="rect">
            <a:avLst/>
          </a:prstGeom>
        </p:spPr>
      </p:pic>
      <p:pic>
        <p:nvPicPr>
          <p:cNvPr id="11" name="図 10" descr="暗い背景に浮かぶ月&#10;&#10;中程度の精度で自動的に生成された説明">
            <a:extLst>
              <a:ext uri="{FF2B5EF4-FFF2-40B4-BE49-F238E27FC236}">
                <a16:creationId xmlns:a16="http://schemas.microsoft.com/office/drawing/2014/main" id="{64DE34DE-F09D-4FE1-BB38-B7C6C60C2A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7691" y="4198934"/>
            <a:ext cx="1377034" cy="1377034"/>
          </a:xfrm>
          <a:prstGeom prst="rect">
            <a:avLst/>
          </a:prstGeom>
        </p:spPr>
      </p:pic>
      <p:grpSp>
        <p:nvGrpSpPr>
          <p:cNvPr id="20" name="グループ化 19">
            <a:extLst>
              <a:ext uri="{FF2B5EF4-FFF2-40B4-BE49-F238E27FC236}">
                <a16:creationId xmlns:a16="http://schemas.microsoft.com/office/drawing/2014/main" id="{01F0C5AA-A02F-4F2C-BFBE-05E5985F42E8}"/>
              </a:ext>
            </a:extLst>
          </p:cNvPr>
          <p:cNvGrpSpPr/>
          <p:nvPr/>
        </p:nvGrpSpPr>
        <p:grpSpPr>
          <a:xfrm>
            <a:off x="550217" y="5575968"/>
            <a:ext cx="3776794" cy="523220"/>
            <a:chOff x="550217" y="5575968"/>
            <a:chExt cx="3776794" cy="523220"/>
          </a:xfrm>
        </p:grpSpPr>
        <p:sp>
          <p:nvSpPr>
            <p:cNvPr id="38" name="テキスト ボックス 37">
              <a:extLst>
                <a:ext uri="{FF2B5EF4-FFF2-40B4-BE49-F238E27FC236}">
                  <a16:creationId xmlns:a16="http://schemas.microsoft.com/office/drawing/2014/main" id="{5FDA4A0D-682E-4E55-AEC4-CB4799A9788F}"/>
                </a:ext>
              </a:extLst>
            </p:cNvPr>
            <p:cNvSpPr txBox="1"/>
            <p:nvPr/>
          </p:nvSpPr>
          <p:spPr>
            <a:xfrm>
              <a:off x="2989785" y="5575968"/>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nvGrpSpPr>
            <p:cNvPr id="39" name="グループ化 38">
              <a:extLst>
                <a:ext uri="{FF2B5EF4-FFF2-40B4-BE49-F238E27FC236}">
                  <a16:creationId xmlns:a16="http://schemas.microsoft.com/office/drawing/2014/main" id="{52E8DE34-1D71-4B73-9071-AD708AE082BE}"/>
                </a:ext>
              </a:extLst>
            </p:cNvPr>
            <p:cNvGrpSpPr/>
            <p:nvPr/>
          </p:nvGrpSpPr>
          <p:grpSpPr>
            <a:xfrm>
              <a:off x="550217" y="5575968"/>
              <a:ext cx="2254833" cy="523220"/>
              <a:chOff x="1035812" y="2660709"/>
              <a:chExt cx="2254833" cy="523220"/>
            </a:xfrm>
          </p:grpSpPr>
          <p:sp>
            <p:nvSpPr>
              <p:cNvPr id="40" name="テキスト ボックス 39">
                <a:extLst>
                  <a:ext uri="{FF2B5EF4-FFF2-40B4-BE49-F238E27FC236}">
                    <a16:creationId xmlns:a16="http://schemas.microsoft.com/office/drawing/2014/main" id="{1BC79CA4-0050-42A7-8FC0-98B13F447C85}"/>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41" name="テキスト ボックス 40">
                <a:extLst>
                  <a:ext uri="{FF2B5EF4-FFF2-40B4-BE49-F238E27FC236}">
                    <a16:creationId xmlns:a16="http://schemas.microsoft.com/office/drawing/2014/main" id="{10CDDAE5-1F8E-4BA7-B01C-B163EA3EAE13}"/>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grpSp>
      <p:grpSp>
        <p:nvGrpSpPr>
          <p:cNvPr id="16" name="グループ化 15">
            <a:extLst>
              <a:ext uri="{FF2B5EF4-FFF2-40B4-BE49-F238E27FC236}">
                <a16:creationId xmlns:a16="http://schemas.microsoft.com/office/drawing/2014/main" id="{490F299C-8791-4961-901A-0CC93F68351A}"/>
              </a:ext>
            </a:extLst>
          </p:cNvPr>
          <p:cNvGrpSpPr/>
          <p:nvPr/>
        </p:nvGrpSpPr>
        <p:grpSpPr>
          <a:xfrm>
            <a:off x="5174480" y="5575968"/>
            <a:ext cx="3773646" cy="523220"/>
            <a:chOff x="5174480" y="5575968"/>
            <a:chExt cx="3773646" cy="523220"/>
          </a:xfrm>
        </p:grpSpPr>
        <p:sp>
          <p:nvSpPr>
            <p:cNvPr id="43" name="テキスト ボックス 42">
              <a:extLst>
                <a:ext uri="{FF2B5EF4-FFF2-40B4-BE49-F238E27FC236}">
                  <a16:creationId xmlns:a16="http://schemas.microsoft.com/office/drawing/2014/main" id="{4F57D9DA-4FE7-4DDA-A0FB-D96B6E0FFC2E}"/>
                </a:ext>
              </a:extLst>
            </p:cNvPr>
            <p:cNvSpPr txBox="1"/>
            <p:nvPr/>
          </p:nvSpPr>
          <p:spPr>
            <a:xfrm>
              <a:off x="7610900" y="5575968"/>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nvGrpSpPr>
            <p:cNvPr id="44" name="グループ化 43">
              <a:extLst>
                <a:ext uri="{FF2B5EF4-FFF2-40B4-BE49-F238E27FC236}">
                  <a16:creationId xmlns:a16="http://schemas.microsoft.com/office/drawing/2014/main" id="{5B8728E9-F503-4582-8E21-988969F87F6E}"/>
                </a:ext>
              </a:extLst>
            </p:cNvPr>
            <p:cNvGrpSpPr/>
            <p:nvPr/>
          </p:nvGrpSpPr>
          <p:grpSpPr>
            <a:xfrm>
              <a:off x="5174480" y="5575968"/>
              <a:ext cx="2254833" cy="523220"/>
              <a:chOff x="1035812" y="2660709"/>
              <a:chExt cx="2254833" cy="523220"/>
            </a:xfrm>
          </p:grpSpPr>
          <p:sp>
            <p:nvSpPr>
              <p:cNvPr id="45" name="テキスト ボックス 44">
                <a:extLst>
                  <a:ext uri="{FF2B5EF4-FFF2-40B4-BE49-F238E27FC236}">
                    <a16:creationId xmlns:a16="http://schemas.microsoft.com/office/drawing/2014/main" id="{992AAEA4-5A86-4334-AAA6-DB4956C2C601}"/>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46" name="テキスト ボックス 45">
                <a:extLst>
                  <a:ext uri="{FF2B5EF4-FFF2-40B4-BE49-F238E27FC236}">
                    <a16:creationId xmlns:a16="http://schemas.microsoft.com/office/drawing/2014/main" id="{92571A5D-6A83-453F-A14A-F36EDFBFAD6E}"/>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grpSp>
      <p:pic>
        <p:nvPicPr>
          <p:cNvPr id="14" name="図 13" descr="暗い背景に浮かぶ月&#10;&#10;自動的に生成された説明">
            <a:extLst>
              <a:ext uri="{FF2B5EF4-FFF2-40B4-BE49-F238E27FC236}">
                <a16:creationId xmlns:a16="http://schemas.microsoft.com/office/drawing/2014/main" id="{A9409A02-2141-4439-AB5E-29621CEC3B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95833" y="4198934"/>
            <a:ext cx="1377034" cy="1377034"/>
          </a:xfrm>
          <a:prstGeom prst="rect">
            <a:avLst/>
          </a:prstGeom>
        </p:spPr>
      </p:pic>
      <p:grpSp>
        <p:nvGrpSpPr>
          <p:cNvPr id="57" name="グループ化 56">
            <a:extLst>
              <a:ext uri="{FF2B5EF4-FFF2-40B4-BE49-F238E27FC236}">
                <a16:creationId xmlns:a16="http://schemas.microsoft.com/office/drawing/2014/main" id="{C0DD0D1D-D4B3-4CE9-83DA-1AEDFD7F1BDB}"/>
              </a:ext>
            </a:extLst>
          </p:cNvPr>
          <p:cNvGrpSpPr/>
          <p:nvPr/>
        </p:nvGrpSpPr>
        <p:grpSpPr>
          <a:xfrm>
            <a:off x="5174480" y="2938278"/>
            <a:ext cx="3764700" cy="523220"/>
            <a:chOff x="550217" y="2946835"/>
            <a:chExt cx="3764700" cy="523220"/>
          </a:xfrm>
        </p:grpSpPr>
        <p:grpSp>
          <p:nvGrpSpPr>
            <p:cNvPr id="58" name="グループ化 57">
              <a:extLst>
                <a:ext uri="{FF2B5EF4-FFF2-40B4-BE49-F238E27FC236}">
                  <a16:creationId xmlns:a16="http://schemas.microsoft.com/office/drawing/2014/main" id="{29CECF39-9F1C-4740-AD98-8D9B4CA155B6}"/>
                </a:ext>
              </a:extLst>
            </p:cNvPr>
            <p:cNvGrpSpPr/>
            <p:nvPr/>
          </p:nvGrpSpPr>
          <p:grpSpPr>
            <a:xfrm>
              <a:off x="550217" y="2946835"/>
              <a:ext cx="2254833" cy="523220"/>
              <a:chOff x="1035812" y="2660709"/>
              <a:chExt cx="2254833" cy="523220"/>
            </a:xfrm>
          </p:grpSpPr>
          <p:sp>
            <p:nvSpPr>
              <p:cNvPr id="65" name="テキスト ボックス 64">
                <a:extLst>
                  <a:ext uri="{FF2B5EF4-FFF2-40B4-BE49-F238E27FC236}">
                    <a16:creationId xmlns:a16="http://schemas.microsoft.com/office/drawing/2014/main" id="{B11C3C4C-B1B1-4359-AE95-48767BD2EE4F}"/>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70" name="テキスト ボックス 69">
                <a:extLst>
                  <a:ext uri="{FF2B5EF4-FFF2-40B4-BE49-F238E27FC236}">
                    <a16:creationId xmlns:a16="http://schemas.microsoft.com/office/drawing/2014/main" id="{B912139E-1466-448D-98A0-89C7CE99F5DF}"/>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sp>
          <p:nvSpPr>
            <p:cNvPr id="64" name="テキスト ボックス 63">
              <a:extLst>
                <a:ext uri="{FF2B5EF4-FFF2-40B4-BE49-F238E27FC236}">
                  <a16:creationId xmlns:a16="http://schemas.microsoft.com/office/drawing/2014/main" id="{7FED2139-6144-49E9-8BC1-9ADA7345CDDF}"/>
                </a:ext>
              </a:extLst>
            </p:cNvPr>
            <p:cNvSpPr txBox="1"/>
            <p:nvPr/>
          </p:nvSpPr>
          <p:spPr>
            <a:xfrm>
              <a:off x="2977691" y="2946835"/>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spTree>
    <p:extLst>
      <p:ext uri="{BB962C8B-B14F-4D97-AF65-F5344CB8AC3E}">
        <p14:creationId xmlns:p14="http://schemas.microsoft.com/office/powerpoint/2010/main" val="2234185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35</a:t>
            </a:fld>
            <a:endParaRPr lang="en-US" sz="1050" b="0" strike="noStrike" spc="-1" dirty="0">
              <a:latin typeface="Times New Roman"/>
            </a:endParaRPr>
          </a:p>
        </p:txBody>
      </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3327612" cy="461665"/>
          </a:xfrm>
          <a:prstGeom prst="rect">
            <a:avLst/>
          </a:prstGeom>
          <a:noFill/>
        </p:spPr>
        <p:txBody>
          <a:bodyPr wrap="square" rtlCol="0">
            <a:spAutoFit/>
          </a:bodyPr>
          <a:lstStyle/>
          <a:p>
            <a:r>
              <a:rPr lang="ja-JP" altLang="en-US" sz="2400" dirty="0"/>
              <a:t>差分画像を</a:t>
            </a:r>
            <a:r>
              <a:rPr kumimoji="1" lang="ja-JP" altLang="en-US" sz="2400" dirty="0"/>
              <a:t>用いて訓練</a:t>
            </a: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3">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1430726" y="1756808"/>
            <a:ext cx="554960" cy="400110"/>
          </a:xfrm>
          <a:prstGeom prst="rect">
            <a:avLst/>
          </a:prstGeom>
          <a:noFill/>
        </p:spPr>
        <p:txBody>
          <a:bodyPr wrap="none" rtlCol="0">
            <a:spAutoFit/>
          </a:bodyPr>
          <a:lstStyle/>
          <a:p>
            <a:r>
              <a:rPr kumimoji="1" lang="en-US" altLang="ja-JP" sz="2000" dirty="0"/>
              <a:t>OK</a:t>
            </a:r>
            <a:endParaRPr kumimoji="1" lang="ja-JP" altLang="en-US" sz="2000" dirty="0"/>
          </a:p>
        </p:txBody>
      </p:sp>
      <p:pic>
        <p:nvPicPr>
          <p:cNvPr id="5" name="図 4" descr="異なる が含まれている画像&#10;&#10;自動的に生成された説明">
            <a:extLst>
              <a:ext uri="{FF2B5EF4-FFF2-40B4-BE49-F238E27FC236}">
                <a16:creationId xmlns:a16="http://schemas.microsoft.com/office/drawing/2014/main" id="{B81132F8-E695-473B-8D30-CE83DE767BE8}"/>
              </a:ext>
            </a:extLst>
          </p:cNvPr>
          <p:cNvPicPr>
            <a:picLocks noChangeAspect="1"/>
          </p:cNvPicPr>
          <p:nvPr/>
        </p:nvPicPr>
        <p:blipFill rotWithShape="1">
          <a:blip r:embed="rId4">
            <a:extLst>
              <a:ext uri="{28A0092B-C50C-407E-A947-70E740481C1C}">
                <a14:useLocalDpi xmlns:a14="http://schemas.microsoft.com/office/drawing/2010/main" val="0"/>
              </a:ext>
            </a:extLst>
          </a:blip>
          <a:srcRect b="55433"/>
          <a:stretch/>
        </p:blipFill>
        <p:spPr>
          <a:xfrm>
            <a:off x="2010656" y="2310002"/>
            <a:ext cx="2924164" cy="656243"/>
          </a:xfrm>
          <a:prstGeom prst="rect">
            <a:avLst/>
          </a:prstGeom>
        </p:spPr>
      </p:pic>
      <p:sp>
        <p:nvSpPr>
          <p:cNvPr id="33" name="テキスト ボックス 32">
            <a:extLst>
              <a:ext uri="{FF2B5EF4-FFF2-40B4-BE49-F238E27FC236}">
                <a16:creationId xmlns:a16="http://schemas.microsoft.com/office/drawing/2014/main" id="{DF0555F8-576E-4C25-B6BC-3E380956D4D4}"/>
              </a:ext>
            </a:extLst>
          </p:cNvPr>
          <p:cNvSpPr txBox="1"/>
          <p:nvPr/>
        </p:nvSpPr>
        <p:spPr>
          <a:xfrm>
            <a:off x="1423513" y="2436485"/>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090181"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790347" y="1598311"/>
            <a:ext cx="1125629" cy="1367935"/>
            <a:chOff x="5089011" y="1654742"/>
            <a:chExt cx="1125629"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125629" cy="461665"/>
            </a:xfrm>
            <a:prstGeom prst="rect">
              <a:avLst/>
            </a:prstGeom>
            <a:noFill/>
          </p:spPr>
          <p:txBody>
            <a:bodyPr wrap="none" rtlCol="0">
              <a:spAutoFit/>
            </a:bodyPr>
            <a:lstStyle/>
            <a:p>
              <a:r>
                <a:rPr kumimoji="1" lang="en-US" altLang="ja-JP" sz="2400" dirty="0" err="1"/>
                <a:t>sssNet</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extLst>
              <p:ext uri="{D42A27DB-BD31-4B8C-83A1-F6EECF244321}">
                <p14:modId xmlns:p14="http://schemas.microsoft.com/office/powerpoint/2010/main" val="1685261308"/>
              </p:ext>
            </p:extLst>
          </p:nvPr>
        </p:nvGraphicFramePr>
        <p:xfrm>
          <a:off x="580680" y="3846432"/>
          <a:ext cx="2810012" cy="148336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590738"/>
                  </a:ext>
                </a:extLst>
              </a:tr>
            </a:tbl>
          </a:graphicData>
        </a:graphic>
      </p:graphicFrame>
      <p:pic>
        <p:nvPicPr>
          <p:cNvPr id="18" name="図 17" descr="グラフ, テーブル&#10;&#10;自動的に生成された説明">
            <a:extLst>
              <a:ext uri="{FF2B5EF4-FFF2-40B4-BE49-F238E27FC236}">
                <a16:creationId xmlns:a16="http://schemas.microsoft.com/office/drawing/2014/main" id="{1A75742C-1F7E-4274-BD06-4494300AF13E}"/>
              </a:ext>
            </a:extLst>
          </p:cNvPr>
          <p:cNvPicPr>
            <a:picLocks noChangeAspect="1"/>
          </p:cNvPicPr>
          <p:nvPr/>
        </p:nvPicPr>
        <p:blipFill rotWithShape="1">
          <a:blip r:embed="rId5">
            <a:extLst>
              <a:ext uri="{28A0092B-C50C-407E-A947-70E740481C1C}">
                <a14:useLocalDpi xmlns:a14="http://schemas.microsoft.com/office/drawing/2010/main" val="0"/>
              </a:ext>
            </a:extLst>
          </a:blip>
          <a:srcRect l="972" t="4593" r="17778" b="1443"/>
          <a:stretch/>
        </p:blipFill>
        <p:spPr>
          <a:xfrm>
            <a:off x="4103990" y="3419380"/>
            <a:ext cx="4708099" cy="2881196"/>
          </a:xfrm>
          <a:prstGeom prst="rect">
            <a:avLst/>
          </a:prstGeom>
        </p:spPr>
      </p:pic>
    </p:spTree>
    <p:extLst>
      <p:ext uri="{BB962C8B-B14F-4D97-AF65-F5344CB8AC3E}">
        <p14:creationId xmlns:p14="http://schemas.microsoft.com/office/powerpoint/2010/main" val="265103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リーフォーム: 図形 5">
            <a:extLst>
              <a:ext uri="{FF2B5EF4-FFF2-40B4-BE49-F238E27FC236}">
                <a16:creationId xmlns:a16="http://schemas.microsoft.com/office/drawing/2014/main" id="{248960BF-D44E-40B7-9390-F3A32504C4B7}"/>
              </a:ext>
            </a:extLst>
          </p:cNvPr>
          <p:cNvSpPr/>
          <p:nvPr/>
        </p:nvSpPr>
        <p:spPr>
          <a:xfrm>
            <a:off x="431800" y="1257300"/>
            <a:ext cx="8153400" cy="5143500"/>
          </a:xfrm>
          <a:custGeom>
            <a:avLst/>
            <a:gdLst>
              <a:gd name="connsiteX0" fmla="*/ 0 w 8153400"/>
              <a:gd name="connsiteY0" fmla="*/ 0 h 5143500"/>
              <a:gd name="connsiteX1" fmla="*/ 0 w 8153400"/>
              <a:gd name="connsiteY1" fmla="*/ 5143500 h 5143500"/>
              <a:gd name="connsiteX2" fmla="*/ 8153400 w 8153400"/>
              <a:gd name="connsiteY2" fmla="*/ 5143500 h 5143500"/>
              <a:gd name="connsiteX3" fmla="*/ 8153400 w 8153400"/>
              <a:gd name="connsiteY3" fmla="*/ 3111500 h 5143500"/>
              <a:gd name="connsiteX4" fmla="*/ 3860800 w 8153400"/>
              <a:gd name="connsiteY4" fmla="*/ 3111500 h 5143500"/>
              <a:gd name="connsiteX5" fmla="*/ 3860800 w 8153400"/>
              <a:gd name="connsiteY5" fmla="*/ 0 h 5143500"/>
              <a:gd name="connsiteX6" fmla="*/ 0 w 8153400"/>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3400" h="5143500">
                <a:moveTo>
                  <a:pt x="0" y="0"/>
                </a:moveTo>
                <a:lnTo>
                  <a:pt x="0" y="5143500"/>
                </a:lnTo>
                <a:lnTo>
                  <a:pt x="8153400" y="5143500"/>
                </a:lnTo>
                <a:lnTo>
                  <a:pt x="8153400" y="3111500"/>
                </a:lnTo>
                <a:lnTo>
                  <a:pt x="3860800" y="3111500"/>
                </a:lnTo>
                <a:lnTo>
                  <a:pt x="3860800" y="0"/>
                </a:lnTo>
                <a:lnTo>
                  <a:pt x="0" y="0"/>
                </a:lnTo>
                <a:close/>
              </a:path>
            </a:pathLst>
          </a:cu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グラフ, ツリーマップ図&#10;&#10;自動的に生成された説明">
            <a:extLst>
              <a:ext uri="{FF2B5EF4-FFF2-40B4-BE49-F238E27FC236}">
                <a16:creationId xmlns:a16="http://schemas.microsoft.com/office/drawing/2014/main" id="{14D45ED9-AF7A-4CA8-A980-AF3E0A415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68" y="1698168"/>
            <a:ext cx="3327613" cy="2495710"/>
          </a:xfrm>
          <a:prstGeom prst="rect">
            <a:avLst/>
          </a:prstGeom>
        </p:spPr>
      </p:pic>
      <p:pic>
        <p:nvPicPr>
          <p:cNvPr id="31" name="図 30" descr="グラフ, 棒グラフ&#10;&#10;自動的に生成された説明">
            <a:extLst>
              <a:ext uri="{FF2B5EF4-FFF2-40B4-BE49-F238E27FC236}">
                <a16:creationId xmlns:a16="http://schemas.microsoft.com/office/drawing/2014/main" id="{E23635B3-6AAB-49B7-A70B-710DD398B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233" y="1730031"/>
            <a:ext cx="3327613" cy="2495710"/>
          </a:xfrm>
          <a:prstGeom prst="rect">
            <a:avLst/>
          </a:prstGeom>
        </p:spPr>
      </p:pic>
      <p:pic>
        <p:nvPicPr>
          <p:cNvPr id="17" name="図 16" descr="スピーカー, 写真, 座る, 暗い が含まれている画像&#10;&#10;自動的に生成された説明">
            <a:extLst>
              <a:ext uri="{FF2B5EF4-FFF2-40B4-BE49-F238E27FC236}">
                <a16:creationId xmlns:a16="http://schemas.microsoft.com/office/drawing/2014/main" id="{915CC05F-A24A-4DF4-A30A-F2EB464A1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770" y="4677094"/>
            <a:ext cx="3418466" cy="1709233"/>
          </a:xfrm>
          <a:prstGeom prst="rect">
            <a:avLst/>
          </a:prstGeom>
        </p:spPr>
      </p:pic>
      <p:pic>
        <p:nvPicPr>
          <p:cNvPr id="15" name="図 14" descr="スピーカーの拡大写真&#10;&#10;低い精度で自動的に生成された説明">
            <a:extLst>
              <a:ext uri="{FF2B5EF4-FFF2-40B4-BE49-F238E27FC236}">
                <a16:creationId xmlns:a16="http://schemas.microsoft.com/office/drawing/2014/main" id="{BE24CA38-CD66-4875-BB1B-71FE591E4B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03" y="4672530"/>
            <a:ext cx="3423826" cy="171191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36</a:t>
            </a:fld>
            <a:endParaRPr lang="en-US" sz="1050" b="0" strike="noStrike" spc="-1" dirty="0">
              <a:latin typeface="Times New Roman"/>
            </a:endParaRPr>
          </a:p>
        </p:txBody>
      </p:sp>
      <p:pic>
        <p:nvPicPr>
          <p:cNvPr id="3" name="図 2" descr="星と惑星のcg&#10;&#10;中程度の精度で自動的に生成された説明">
            <a:extLst>
              <a:ext uri="{FF2B5EF4-FFF2-40B4-BE49-F238E27FC236}">
                <a16:creationId xmlns:a16="http://schemas.microsoft.com/office/drawing/2014/main" id="{8C64A176-D6A6-4C8F-AB2D-94B06FE2C6C3}"/>
              </a:ext>
            </a:extLst>
          </p:cNvPr>
          <p:cNvPicPr>
            <a:picLocks noChangeAspect="1"/>
          </p:cNvPicPr>
          <p:nvPr/>
        </p:nvPicPr>
        <p:blipFill rotWithShape="1">
          <a:blip r:embed="rId7">
            <a:extLst>
              <a:ext uri="{28A0092B-C50C-407E-A947-70E740481C1C}">
                <a14:useLocalDpi xmlns:a14="http://schemas.microsoft.com/office/drawing/2010/main" val="0"/>
              </a:ext>
            </a:extLst>
          </a:blip>
          <a:srcRect t="6044"/>
          <a:stretch/>
        </p:blipFill>
        <p:spPr>
          <a:xfrm>
            <a:off x="2384611" y="4672530"/>
            <a:ext cx="1710118" cy="1700023"/>
          </a:xfrm>
          <a:prstGeom prst="rect">
            <a:avLst/>
          </a:prstGeom>
        </p:spPr>
      </p:pic>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92770"/>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603450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313300"/>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pic>
        <p:nvPicPr>
          <p:cNvPr id="5" name="図 4" descr="星と惑星のcg&#10;&#10;自動的に生成された説明">
            <a:extLst>
              <a:ext uri="{FF2B5EF4-FFF2-40B4-BE49-F238E27FC236}">
                <a16:creationId xmlns:a16="http://schemas.microsoft.com/office/drawing/2014/main" id="{70E10013-A5F6-4029-8274-1A59CA5B25F0}"/>
              </a:ext>
            </a:extLst>
          </p:cNvPr>
          <p:cNvPicPr>
            <a:picLocks noChangeAspect="1"/>
          </p:cNvPicPr>
          <p:nvPr/>
        </p:nvPicPr>
        <p:blipFill rotWithShape="1">
          <a:blip r:embed="rId8">
            <a:extLst>
              <a:ext uri="{28A0092B-C50C-407E-A947-70E740481C1C}">
                <a14:useLocalDpi xmlns:a14="http://schemas.microsoft.com/office/drawing/2010/main" val="0"/>
              </a:ext>
            </a:extLst>
          </a:blip>
          <a:srcRect t="5913"/>
          <a:stretch/>
        </p:blipFill>
        <p:spPr>
          <a:xfrm>
            <a:off x="6753523" y="4672530"/>
            <a:ext cx="1707713" cy="1699978"/>
          </a:xfrm>
          <a:prstGeom prst="rect">
            <a:avLst/>
          </a:prstGeom>
        </p:spPr>
      </p:pic>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6033954"/>
            <a:ext cx="2917273" cy="338554"/>
            <a:chOff x="683095" y="2665845"/>
            <a:chExt cx="2917273"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1415772" cy="461665"/>
          </a:xfrm>
          <a:prstGeom prst="rect">
            <a:avLst/>
          </a:prstGeom>
          <a:noFill/>
        </p:spPr>
        <p:txBody>
          <a:bodyPr wrap="none" rtlCol="0">
            <a:spAutoFit/>
          </a:bodyPr>
          <a:lstStyle/>
          <a:p>
            <a:r>
              <a:rPr lang="ja-JP" altLang="en-US" sz="2400" dirty="0"/>
              <a:t>差分画像</a:t>
            </a:r>
            <a:endParaRPr kumimoji="1" lang="ja-JP" altLang="en-US" sz="2400" dirty="0"/>
          </a:p>
        </p:txBody>
      </p:sp>
      <p:sp>
        <p:nvSpPr>
          <p:cNvPr id="27" name="テキスト ボックス 26">
            <a:extLst>
              <a:ext uri="{FF2B5EF4-FFF2-40B4-BE49-F238E27FC236}">
                <a16:creationId xmlns:a16="http://schemas.microsoft.com/office/drawing/2014/main" id="{ECFAF191-017B-4CBD-A59A-2FA2A2AE0971}"/>
              </a:ext>
            </a:extLst>
          </p:cNvPr>
          <p:cNvSpPr txBox="1"/>
          <p:nvPr/>
        </p:nvSpPr>
        <p:spPr>
          <a:xfrm>
            <a:off x="839968" y="935011"/>
            <a:ext cx="654795" cy="400110"/>
          </a:xfrm>
          <a:prstGeom prst="rect">
            <a:avLst/>
          </a:prstGeom>
          <a:noFill/>
        </p:spPr>
        <p:txBody>
          <a:bodyPr wrap="none" rtlCol="0">
            <a:spAutoFit/>
          </a:bodyPr>
          <a:lstStyle/>
          <a:p>
            <a:r>
              <a:rPr lang="en-US" altLang="ja-JP" sz="2000" dirty="0"/>
              <a:t>Test</a:t>
            </a:r>
            <a:endParaRPr kumimoji="1" lang="ja-JP" altLang="en-US" sz="2000" dirty="0"/>
          </a:p>
        </p:txBody>
      </p:sp>
      <p:sp>
        <p:nvSpPr>
          <p:cNvPr id="28" name="テキスト ボックス 27">
            <a:extLst>
              <a:ext uri="{FF2B5EF4-FFF2-40B4-BE49-F238E27FC236}">
                <a16:creationId xmlns:a16="http://schemas.microsoft.com/office/drawing/2014/main" id="{1F890574-189A-454D-BBA6-ABDED7E3B366}"/>
              </a:ext>
            </a:extLst>
          </p:cNvPr>
          <p:cNvSpPr txBox="1"/>
          <p:nvPr/>
        </p:nvSpPr>
        <p:spPr>
          <a:xfrm>
            <a:off x="839968" y="1268366"/>
            <a:ext cx="1420632" cy="400110"/>
          </a:xfrm>
          <a:prstGeom prst="rect">
            <a:avLst/>
          </a:prstGeom>
          <a:noFill/>
        </p:spPr>
        <p:txBody>
          <a:bodyPr wrap="square" rtlCol="0">
            <a:spAutoFit/>
          </a:bodyPr>
          <a:lstStyle/>
          <a:p>
            <a:r>
              <a:rPr lang="ja-JP" altLang="en-US" sz="2000" dirty="0"/>
              <a:t>差分画像</a:t>
            </a:r>
            <a:endParaRPr kumimoji="1" lang="ja-JP" altLang="en-US" sz="2000" dirty="0"/>
          </a:p>
        </p:txBody>
      </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4794232" y="1268366"/>
            <a:ext cx="2085961" cy="400110"/>
          </a:xfrm>
          <a:prstGeom prst="rect">
            <a:avLst/>
          </a:prstGeom>
          <a:noFill/>
        </p:spPr>
        <p:txBody>
          <a:bodyPr wrap="square" rtlCol="0">
            <a:spAutoFit/>
          </a:bodyPr>
          <a:lstStyle/>
          <a:p>
            <a:r>
              <a:rPr lang="ja-JP" altLang="en-US" sz="2000" dirty="0"/>
              <a:t>オリジナル画像</a:t>
            </a:r>
            <a:endParaRPr kumimoji="1" lang="ja-JP" altLang="en-US" sz="2000" dirty="0"/>
          </a:p>
        </p:txBody>
      </p:sp>
    </p:spTree>
    <p:extLst>
      <p:ext uri="{BB962C8B-B14F-4D97-AF65-F5344CB8AC3E}">
        <p14:creationId xmlns:p14="http://schemas.microsoft.com/office/powerpoint/2010/main" val="2464286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建物, 小さい, 座る, 古い が含まれている画像&#10;&#10;自動的に生成された説明">
            <a:extLst>
              <a:ext uri="{FF2B5EF4-FFF2-40B4-BE49-F238E27FC236}">
                <a16:creationId xmlns:a16="http://schemas.microsoft.com/office/drawing/2014/main" id="{0439785A-89E3-4051-8977-11C08FC05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232" y="4361736"/>
            <a:ext cx="3744624" cy="1821016"/>
          </a:xfrm>
          <a:prstGeom prst="rect">
            <a:avLst/>
          </a:prstGeom>
        </p:spPr>
      </p:pic>
      <p:pic>
        <p:nvPicPr>
          <p:cNvPr id="11" name="図 10" descr="古い, レンガ が含まれている画像&#10;&#10;自動的に生成された説明">
            <a:extLst>
              <a:ext uri="{FF2B5EF4-FFF2-40B4-BE49-F238E27FC236}">
                <a16:creationId xmlns:a16="http://schemas.microsoft.com/office/drawing/2014/main" id="{CB5EF6B5-283C-421E-B60B-7548D7B17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233" y="1688108"/>
            <a:ext cx="3753736" cy="1812738"/>
          </a:xfrm>
          <a:prstGeom prst="rect">
            <a:avLst/>
          </a:prstGeom>
        </p:spPr>
      </p:pic>
      <p:pic>
        <p:nvPicPr>
          <p:cNvPr id="7" name="図 6" descr="建物, 小さい, 座る, 持つ が含まれている画像&#10;&#10;自動的に生成された説明">
            <a:extLst>
              <a:ext uri="{FF2B5EF4-FFF2-40B4-BE49-F238E27FC236}">
                <a16:creationId xmlns:a16="http://schemas.microsoft.com/office/drawing/2014/main" id="{5BB37119-C26F-4670-911D-DFA9AC6C2C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529" y="4336741"/>
            <a:ext cx="3744624" cy="1829566"/>
          </a:xfrm>
          <a:prstGeom prst="rect">
            <a:avLst/>
          </a:prstGeom>
        </p:spPr>
      </p:pic>
      <p:pic>
        <p:nvPicPr>
          <p:cNvPr id="4" name="図 3" descr="QR コード が含まれている画像&#10;&#10;自動的に生成された説明">
            <a:extLst>
              <a:ext uri="{FF2B5EF4-FFF2-40B4-BE49-F238E27FC236}">
                <a16:creationId xmlns:a16="http://schemas.microsoft.com/office/drawing/2014/main" id="{2933AFBA-E400-4765-908E-0CD7A292E0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29" y="1688170"/>
            <a:ext cx="3744624" cy="1812738"/>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37</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3190297" cy="400110"/>
          </a:xfrm>
          <a:prstGeom prst="rect">
            <a:avLst/>
          </a:prstGeom>
          <a:noFill/>
        </p:spPr>
        <p:txBody>
          <a:bodyPr wrap="none" rtlCol="0">
            <a:spAutoFit/>
          </a:bodyPr>
          <a:lstStyle/>
          <a:p>
            <a:r>
              <a:rPr lang="en-US" altLang="ja-JP" sz="2000" dirty="0"/>
              <a:t>Negative </a:t>
            </a:r>
            <a:r>
              <a:rPr kumimoji="1" lang="en-US" altLang="ja-JP" sz="2000" dirty="0"/>
              <a:t>(</a:t>
            </a:r>
            <a:r>
              <a:rPr lang="en-US" altLang="ja-JP" sz="2000" dirty="0"/>
              <a:t>10,000</a:t>
            </a:r>
            <a:r>
              <a:rPr kumimoji="1" lang="en-US" altLang="ja-JP" sz="2000" dirty="0"/>
              <a:t>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3119765" cy="400110"/>
          </a:xfrm>
          <a:prstGeom prst="rect">
            <a:avLst/>
          </a:prstGeom>
          <a:noFill/>
        </p:spPr>
        <p:txBody>
          <a:bodyPr wrap="none" rtlCol="0">
            <a:spAutoFit/>
          </a:bodyPr>
          <a:lstStyle/>
          <a:p>
            <a:r>
              <a:rPr lang="en-US" altLang="ja-JP" sz="2000" dirty="0"/>
              <a:t>Negative</a:t>
            </a:r>
            <a:r>
              <a:rPr kumimoji="1" lang="en-US" altLang="ja-JP" sz="2000" dirty="0"/>
              <a:t> (10,000 images)</a:t>
            </a:r>
            <a:endParaRPr kumimoji="1" lang="ja-JP" altLang="en-US" sz="2000" dirty="0"/>
          </a:p>
        </p:txBody>
      </p:sp>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3005951" cy="400110"/>
          </a:xfrm>
          <a:prstGeom prst="rect">
            <a:avLst/>
          </a:prstGeom>
          <a:noFill/>
        </p:spPr>
        <p:txBody>
          <a:bodyPr wrap="none" rtlCol="0">
            <a:spAutoFit/>
          </a:bodyPr>
          <a:lstStyle/>
          <a:p>
            <a:r>
              <a:rPr lang="en-US" altLang="ja-JP" sz="2000" dirty="0"/>
              <a:t>Positive </a:t>
            </a:r>
            <a:r>
              <a:rPr kumimoji="1" lang="en-US" altLang="ja-JP" sz="2000" dirty="0"/>
              <a:t>(</a:t>
            </a:r>
            <a:r>
              <a:rPr lang="en-US" altLang="ja-JP" sz="2000" dirty="0"/>
              <a:t>10,000 images</a:t>
            </a:r>
            <a:r>
              <a:rPr kumimoji="1" lang="en-US" altLang="ja-JP" sz="2000" dirty="0"/>
              <a:t>)</a:t>
            </a:r>
            <a:endParaRPr kumimoji="1" lang="ja-JP" altLang="en-US" sz="2000" dirty="0"/>
          </a:p>
        </p:txBody>
      </p:sp>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3005951" cy="400110"/>
          </a:xfrm>
          <a:prstGeom prst="rect">
            <a:avLst/>
          </a:prstGeom>
          <a:noFill/>
        </p:spPr>
        <p:txBody>
          <a:bodyPr wrap="none" rtlCol="0">
            <a:spAutoFit/>
          </a:bodyPr>
          <a:lstStyle/>
          <a:p>
            <a:r>
              <a:rPr lang="en-US" altLang="ja-JP" sz="2000" dirty="0"/>
              <a:t>Positive </a:t>
            </a:r>
            <a:r>
              <a:rPr kumimoji="1" lang="en-US" altLang="ja-JP" sz="2000" dirty="0"/>
              <a:t>(1</a:t>
            </a:r>
            <a:r>
              <a:rPr lang="en-US" altLang="ja-JP" sz="2000" dirty="0"/>
              <a:t>0,000</a:t>
            </a:r>
            <a:r>
              <a:rPr kumimoji="1" lang="en-US" altLang="ja-JP" sz="2000" dirty="0"/>
              <a:t> images)</a:t>
            </a:r>
            <a:endParaRPr kumimoji="1" lang="ja-JP" altLang="en-US" sz="2000" dirty="0"/>
          </a:p>
        </p:txBody>
      </p:sp>
    </p:spTree>
    <p:extLst>
      <p:ext uri="{BB962C8B-B14F-4D97-AF65-F5344CB8AC3E}">
        <p14:creationId xmlns:p14="http://schemas.microsoft.com/office/powerpoint/2010/main" val="3600848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タイムライン, 棒グラフ&#10;&#10;自動的に生成された説明">
            <a:extLst>
              <a:ext uri="{FF2B5EF4-FFF2-40B4-BE49-F238E27FC236}">
                <a16:creationId xmlns:a16="http://schemas.microsoft.com/office/drawing/2014/main" id="{E0A48256-A00F-4D25-94AC-968E62424EB0}"/>
              </a:ext>
            </a:extLst>
          </p:cNvPr>
          <p:cNvPicPr>
            <a:picLocks noChangeAspect="1"/>
          </p:cNvPicPr>
          <p:nvPr/>
        </p:nvPicPr>
        <p:blipFill rotWithShape="1">
          <a:blip r:embed="rId3">
            <a:extLst>
              <a:ext uri="{28A0092B-C50C-407E-A947-70E740481C1C}">
                <a14:useLocalDpi xmlns:a14="http://schemas.microsoft.com/office/drawing/2010/main" val="0"/>
              </a:ext>
            </a:extLst>
          </a:blip>
          <a:srcRect l="971" t="7506" r="17600" b="1650"/>
          <a:stretch/>
        </p:blipFill>
        <p:spPr>
          <a:xfrm>
            <a:off x="4114392" y="3870204"/>
            <a:ext cx="4232933" cy="2557952"/>
          </a:xfrm>
          <a:prstGeom prst="rect">
            <a:avLst/>
          </a:prstGeom>
        </p:spPr>
      </p:pic>
      <p:pic>
        <p:nvPicPr>
          <p:cNvPr id="9" name="図 8" descr="若い, 乗る, 立つ, 少年 が含まれている画像&#10;&#10;自動的に生成された説明">
            <a:extLst>
              <a:ext uri="{FF2B5EF4-FFF2-40B4-BE49-F238E27FC236}">
                <a16:creationId xmlns:a16="http://schemas.microsoft.com/office/drawing/2014/main" id="{D3CBA923-6B29-4CF1-8FFD-873522678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929" y="1803820"/>
            <a:ext cx="1578993" cy="1571943"/>
          </a:xfrm>
          <a:prstGeom prst="rect">
            <a:avLst/>
          </a:prstGeom>
        </p:spPr>
      </p:pic>
      <p:pic>
        <p:nvPicPr>
          <p:cNvPr id="5" name="図 4" descr="立つ, 男, フィールド, 若い が含まれている画像&#10;&#10;自動的に生成された説明">
            <a:extLst>
              <a:ext uri="{FF2B5EF4-FFF2-40B4-BE49-F238E27FC236}">
                <a16:creationId xmlns:a16="http://schemas.microsoft.com/office/drawing/2014/main" id="{92A45819-933E-4BCF-8714-9260192B1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973" y="1806280"/>
            <a:ext cx="1576522" cy="156948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38</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3590436123"/>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15</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8</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845788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外, 草, フィールド, 写真 が含まれている画像&#10;&#10;自動的に生成された説明">
            <a:extLst>
              <a:ext uri="{FF2B5EF4-FFF2-40B4-BE49-F238E27FC236}">
                <a16:creationId xmlns:a16="http://schemas.microsoft.com/office/drawing/2014/main" id="{E99BD9D3-7130-46C5-AD7A-2DC454F9E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604" y="1796786"/>
            <a:ext cx="1569485" cy="1569485"/>
          </a:xfrm>
          <a:prstGeom prst="rect">
            <a:avLst/>
          </a:prstGeom>
        </p:spPr>
      </p:pic>
      <p:pic>
        <p:nvPicPr>
          <p:cNvPr id="8" name="図 7" descr="草の上に置いてある&#10;&#10;低い精度で自動的に生成された説明">
            <a:extLst>
              <a:ext uri="{FF2B5EF4-FFF2-40B4-BE49-F238E27FC236}">
                <a16:creationId xmlns:a16="http://schemas.microsoft.com/office/drawing/2014/main" id="{82094A37-65C6-4C84-A87D-21160E2D9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075" y="1807796"/>
            <a:ext cx="1569484" cy="1569484"/>
          </a:xfrm>
          <a:prstGeom prst="rect">
            <a:avLst/>
          </a:prstGeom>
        </p:spPr>
      </p:pic>
      <p:pic>
        <p:nvPicPr>
          <p:cNvPr id="4" name="図 3" descr="グラフ が含まれている画像&#10;&#10;自動的に生成された説明">
            <a:extLst>
              <a:ext uri="{FF2B5EF4-FFF2-40B4-BE49-F238E27FC236}">
                <a16:creationId xmlns:a16="http://schemas.microsoft.com/office/drawing/2014/main" id="{05766E06-C092-4AC5-90B5-DD248DE2E016}"/>
              </a:ext>
            </a:extLst>
          </p:cNvPr>
          <p:cNvPicPr>
            <a:picLocks noChangeAspect="1"/>
          </p:cNvPicPr>
          <p:nvPr/>
        </p:nvPicPr>
        <p:blipFill rotWithShape="1">
          <a:blip r:embed="rId5">
            <a:extLst>
              <a:ext uri="{28A0092B-C50C-407E-A947-70E740481C1C}">
                <a14:useLocalDpi xmlns:a14="http://schemas.microsoft.com/office/drawing/2010/main" val="0"/>
              </a:ext>
            </a:extLst>
          </a:blip>
          <a:srcRect l="942" t="4492" r="17467" b="1338"/>
          <a:stretch/>
        </p:blipFill>
        <p:spPr>
          <a:xfrm>
            <a:off x="4162297" y="3864218"/>
            <a:ext cx="4196555" cy="255795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39</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699318" y="2413145"/>
            <a:ext cx="1737976" cy="400110"/>
          </a:xfrm>
          <a:prstGeom prst="rect">
            <a:avLst/>
          </a:prstGeom>
          <a:noFill/>
        </p:spPr>
        <p:txBody>
          <a:bodyPr wrap="none" rtlCol="0">
            <a:spAutoFit/>
          </a:bodyPr>
          <a:lstStyle/>
          <a:p>
            <a:r>
              <a:rPr kumimoji="1" lang="en-US" altLang="ja-JP" sz="2000" dirty="0"/>
              <a:t>CAE (</a:t>
            </a:r>
            <a:r>
              <a:rPr lang="en-US" altLang="ja-JP" sz="2000" dirty="0" err="1"/>
              <a:t>sssNet</a:t>
            </a:r>
            <a:r>
              <a:rPr kumimoji="1" lang="en-US" altLang="ja-JP" sz="2000" dirty="0"/>
              <a:t>)</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528878052"/>
              </p:ext>
            </p:extLst>
          </p:nvPr>
        </p:nvGraphicFramePr>
        <p:xfrm>
          <a:off x="796674" y="3948132"/>
          <a:ext cx="2824350"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1003937">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705224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pic>
        <p:nvPicPr>
          <p:cNvPr id="13" name="図 12" descr="Cgで描かれたスピーカー&#10;&#10;中程度の精度で自動的に生成された説明">
            <a:extLst>
              <a:ext uri="{FF2B5EF4-FFF2-40B4-BE49-F238E27FC236}">
                <a16:creationId xmlns:a16="http://schemas.microsoft.com/office/drawing/2014/main" id="{24694944-DACE-41E8-8A54-C495EC0C1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95" y="1303483"/>
            <a:ext cx="3418137" cy="1709068"/>
          </a:xfrm>
          <a:prstGeom prst="rect">
            <a:avLst/>
          </a:prstGeom>
        </p:spPr>
      </p:pic>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939681" cy="400110"/>
          </a:xfrm>
          <a:prstGeom prst="rect">
            <a:avLst/>
          </a:prstGeom>
          <a:noFill/>
        </p:spPr>
        <p:txBody>
          <a:bodyPr wrap="none" rtlCol="0">
            <a:spAutoFit/>
          </a:bodyPr>
          <a:lstStyle/>
          <a:p>
            <a:r>
              <a:rPr kumimoji="1" lang="en-US" altLang="ja-JP" sz="2000" dirty="0"/>
              <a:t>No. 97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83095" y="2665845"/>
            <a:ext cx="2930877" cy="338554"/>
            <a:chOff x="683095" y="2665845"/>
            <a:chExt cx="29308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48" name="図 47" descr="Cgで描かれたスピーカー&#10;&#10;中程度の精度で自動的に生成された説明">
            <a:extLst>
              <a:ext uri="{FF2B5EF4-FFF2-40B4-BE49-F238E27FC236}">
                <a16:creationId xmlns:a16="http://schemas.microsoft.com/office/drawing/2014/main" id="{2EB44EEE-8F50-44AB-A1C1-DF2B30096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770" y="1295330"/>
            <a:ext cx="3418137" cy="1709069"/>
          </a:xfrm>
          <a:prstGeom prst="rect">
            <a:avLst/>
          </a:prstGeom>
        </p:spPr>
      </p:pic>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939681" cy="400110"/>
          </a:xfrm>
          <a:prstGeom prst="rect">
            <a:avLst/>
          </a:prstGeom>
          <a:noFill/>
        </p:spPr>
        <p:txBody>
          <a:bodyPr wrap="none" rtlCol="0">
            <a:spAutoFit/>
          </a:bodyPr>
          <a:lstStyle/>
          <a:p>
            <a:r>
              <a:rPr kumimoji="1" lang="en-US" altLang="ja-JP" sz="2000" dirty="0"/>
              <a:t>No. 98</a:t>
            </a:r>
            <a:endParaRPr kumimoji="1" lang="ja-JP" altLang="en-US" sz="2000" dirty="0"/>
          </a:p>
        </p:txBody>
      </p:sp>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pic>
        <p:nvPicPr>
          <p:cNvPr id="58" name="図 57" descr="Cgで描かれたスピーカー&#10;&#10;中程度の精度で自動的に生成された説明">
            <a:extLst>
              <a:ext uri="{FF2B5EF4-FFF2-40B4-BE49-F238E27FC236}">
                <a16:creationId xmlns:a16="http://schemas.microsoft.com/office/drawing/2014/main" id="{F8E37CD2-F231-49D3-BD17-2D0E528DD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095" y="4114800"/>
            <a:ext cx="3418137" cy="1709068"/>
          </a:xfrm>
          <a:prstGeom prst="rect">
            <a:avLst/>
          </a:prstGeom>
        </p:spPr>
      </p:pic>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939681" cy="400110"/>
          </a:xfrm>
          <a:prstGeom prst="rect">
            <a:avLst/>
          </a:prstGeom>
          <a:noFill/>
        </p:spPr>
        <p:txBody>
          <a:bodyPr wrap="none" rtlCol="0">
            <a:spAutoFit/>
          </a:bodyPr>
          <a:lstStyle/>
          <a:p>
            <a:r>
              <a:rPr kumimoji="1" lang="en-US" altLang="ja-JP" sz="2000" dirty="0"/>
              <a:t>No. 99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47316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65" name="図 64" descr="スピーカーの一部&#10;&#10;自動的に生成された説明">
            <a:extLst>
              <a:ext uri="{FF2B5EF4-FFF2-40B4-BE49-F238E27FC236}">
                <a16:creationId xmlns:a16="http://schemas.microsoft.com/office/drawing/2014/main" id="{F66B8D83-790D-42E0-B12E-826464393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6290" y="4114800"/>
            <a:ext cx="3418137" cy="1709069"/>
          </a:xfrm>
          <a:prstGeom prst="rect">
            <a:avLst/>
          </a:prstGeom>
        </p:spPr>
      </p:pic>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082348" cy="400110"/>
          </a:xfrm>
          <a:prstGeom prst="rect">
            <a:avLst/>
          </a:prstGeom>
          <a:noFill/>
        </p:spPr>
        <p:txBody>
          <a:bodyPr wrap="none" rtlCol="0">
            <a:spAutoFit/>
          </a:bodyPr>
          <a:lstStyle/>
          <a:p>
            <a:r>
              <a:rPr kumimoji="1" lang="en-US" altLang="ja-JP" sz="2000" dirty="0"/>
              <a:t>No. 100</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116290" y="547312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3571207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男, グリーン, 板, 立つ が含まれている画像&#10;&#10;自動的に生成された説明">
            <a:extLst>
              <a:ext uri="{FF2B5EF4-FFF2-40B4-BE49-F238E27FC236}">
                <a16:creationId xmlns:a16="http://schemas.microsoft.com/office/drawing/2014/main" id="{85902364-4031-4EFF-B76C-A5BDA5688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909" y="4094478"/>
            <a:ext cx="3422497" cy="1709233"/>
          </a:xfrm>
          <a:prstGeom prst="rect">
            <a:avLst/>
          </a:prstGeom>
        </p:spPr>
      </p:pic>
      <p:pic>
        <p:nvPicPr>
          <p:cNvPr id="12" name="図 11" descr="屋外, 立つ, ストリート, 座る が含まれている画像&#10;&#10;自動的に生成された説明">
            <a:extLst>
              <a:ext uri="{FF2B5EF4-FFF2-40B4-BE49-F238E27FC236}">
                <a16:creationId xmlns:a16="http://schemas.microsoft.com/office/drawing/2014/main" id="{CFEA0396-F721-42B7-B117-D0CF9F8DC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03" y="4094478"/>
            <a:ext cx="3430531" cy="1713245"/>
          </a:xfrm>
          <a:prstGeom prst="rect">
            <a:avLst/>
          </a:prstGeom>
        </p:spPr>
      </p:pic>
      <p:pic>
        <p:nvPicPr>
          <p:cNvPr id="9" name="図 8" descr="写真, フィールド, 古い, 男 が含まれている画像&#10;&#10;自動的に生成された説明">
            <a:extLst>
              <a:ext uri="{FF2B5EF4-FFF2-40B4-BE49-F238E27FC236}">
                <a16:creationId xmlns:a16="http://schemas.microsoft.com/office/drawing/2014/main" id="{84178D0A-0A78-4113-83C2-5C3195DC9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770" y="1306850"/>
            <a:ext cx="3422497" cy="1709233"/>
          </a:xfrm>
          <a:prstGeom prst="rect">
            <a:avLst/>
          </a:prstGeom>
        </p:spPr>
      </p:pic>
      <p:pic>
        <p:nvPicPr>
          <p:cNvPr id="5" name="図 4" descr="雪が積もっている&#10;&#10;中程度の精度で自動的に生成された説明">
            <a:extLst>
              <a:ext uri="{FF2B5EF4-FFF2-40B4-BE49-F238E27FC236}">
                <a16:creationId xmlns:a16="http://schemas.microsoft.com/office/drawing/2014/main" id="{06C9A066-A524-4E4C-83AC-51EA5F8E2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197" y="1304553"/>
            <a:ext cx="3430531" cy="1713245"/>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40</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5125506" cy="461665"/>
          </a:xfrm>
          <a:prstGeom prst="rect">
            <a:avLst/>
          </a:prstGeom>
          <a:noFill/>
        </p:spPr>
        <p:txBody>
          <a:bodyPr wrap="none" rtlCol="0">
            <a:spAutoFit/>
          </a:bodyPr>
          <a:lstStyle/>
          <a:p>
            <a:r>
              <a:rPr kumimoji="1" lang="en-US" altLang="ja-JP" sz="2400" dirty="0" err="1"/>
              <a:t>CAE_SegNet</a:t>
            </a:r>
            <a:r>
              <a:rPr kumimoji="1" lang="en-US" altLang="ja-JP" sz="2400" dirty="0"/>
              <a:t> Based (Negative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58203" y="2677529"/>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2665337"/>
            <a:ext cx="2918685" cy="338554"/>
            <a:chOff x="5041486" y="2641461"/>
            <a:chExt cx="29186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41461"/>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38362" y="2641461"/>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369483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動物, 座る, 小さい, 猫 が含まれている画像&#10;&#10;自動的に生成された説明">
            <a:extLst>
              <a:ext uri="{FF2B5EF4-FFF2-40B4-BE49-F238E27FC236}">
                <a16:creationId xmlns:a16="http://schemas.microsoft.com/office/drawing/2014/main" id="{241B6720-BE26-4BCD-BD8D-A0250B539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909" y="4108508"/>
            <a:ext cx="3422496" cy="1709233"/>
          </a:xfrm>
          <a:prstGeom prst="rect">
            <a:avLst/>
          </a:prstGeom>
        </p:spPr>
      </p:pic>
      <p:pic>
        <p:nvPicPr>
          <p:cNvPr id="11" name="図 10" descr="鳥, 覆い, 丘, 男 が含まれている画像&#10;&#10;自動的に生成された説明">
            <a:extLst>
              <a:ext uri="{FF2B5EF4-FFF2-40B4-BE49-F238E27FC236}">
                <a16:creationId xmlns:a16="http://schemas.microsoft.com/office/drawing/2014/main" id="{53642DCA-917F-4B89-ABC9-6ED6365C7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25" y="4094477"/>
            <a:ext cx="3422498" cy="1709233"/>
          </a:xfrm>
          <a:prstGeom prst="rect">
            <a:avLst/>
          </a:prstGeom>
        </p:spPr>
      </p:pic>
      <p:pic>
        <p:nvPicPr>
          <p:cNvPr id="8" name="図 7" descr="山々の黒い影&#10;&#10;自動的に生成された説明">
            <a:extLst>
              <a:ext uri="{FF2B5EF4-FFF2-40B4-BE49-F238E27FC236}">
                <a16:creationId xmlns:a16="http://schemas.microsoft.com/office/drawing/2014/main" id="{99294060-F0A7-4810-B3C7-3209A50AC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645" y="1304486"/>
            <a:ext cx="3407762" cy="1701874"/>
          </a:xfrm>
          <a:prstGeom prst="rect">
            <a:avLst/>
          </a:prstGeom>
        </p:spPr>
      </p:pic>
      <p:pic>
        <p:nvPicPr>
          <p:cNvPr id="4" name="図 3" descr="フィールド が含まれている画像&#10;&#10;自動的に生成された説明">
            <a:extLst>
              <a:ext uri="{FF2B5EF4-FFF2-40B4-BE49-F238E27FC236}">
                <a16:creationId xmlns:a16="http://schemas.microsoft.com/office/drawing/2014/main" id="{9CEB1DD5-4135-4DF3-A33C-E52897CD4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225" y="1304486"/>
            <a:ext cx="3422497"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41</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5125506" cy="461665"/>
          </a:xfrm>
          <a:prstGeom prst="rect">
            <a:avLst/>
          </a:prstGeom>
          <a:noFill/>
        </p:spPr>
        <p:txBody>
          <a:bodyPr wrap="none" rtlCol="0">
            <a:spAutoFit/>
          </a:bodyPr>
          <a:lstStyle/>
          <a:p>
            <a:r>
              <a:rPr kumimoji="1" lang="en-US" altLang="ja-JP" sz="2400" dirty="0" err="1"/>
              <a:t>CAE_SegNet</a:t>
            </a:r>
            <a:r>
              <a:rPr kumimoji="1" lang="en-US" altLang="ja-JP" sz="2400" dirty="0"/>
              <a:t> Based (Negative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65337"/>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2665337"/>
            <a:ext cx="2918685" cy="338554"/>
            <a:chOff x="5041486" y="2641461"/>
            <a:chExt cx="29186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41461"/>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38362" y="2641461"/>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160493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ボール, 男, 裁判所, 立つ が含まれている画像&#10;&#10;自動的に生成された説明">
            <a:extLst>
              <a:ext uri="{FF2B5EF4-FFF2-40B4-BE49-F238E27FC236}">
                <a16:creationId xmlns:a16="http://schemas.microsoft.com/office/drawing/2014/main" id="{4B7E63A3-34FD-4369-A9BA-57AFED024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908" y="4106648"/>
            <a:ext cx="3422497" cy="1709233"/>
          </a:xfrm>
          <a:prstGeom prst="rect">
            <a:avLst/>
          </a:prstGeom>
        </p:spPr>
      </p:pic>
      <p:pic>
        <p:nvPicPr>
          <p:cNvPr id="11" name="図 10" descr="白黒の写真&#10;&#10;中程度の精度で自動的に生成された説明">
            <a:extLst>
              <a:ext uri="{FF2B5EF4-FFF2-40B4-BE49-F238E27FC236}">
                <a16:creationId xmlns:a16="http://schemas.microsoft.com/office/drawing/2014/main" id="{2CFFD887-E0D4-454F-BBE9-BC5202C0D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041" y="4106648"/>
            <a:ext cx="3420693" cy="1708332"/>
          </a:xfrm>
          <a:prstGeom prst="rect">
            <a:avLst/>
          </a:prstGeom>
        </p:spPr>
      </p:pic>
      <p:pic>
        <p:nvPicPr>
          <p:cNvPr id="8" name="図 7" descr="星のマークがある&#10;&#10;中程度の精度で自動的に生成された説明">
            <a:extLst>
              <a:ext uri="{FF2B5EF4-FFF2-40B4-BE49-F238E27FC236}">
                <a16:creationId xmlns:a16="http://schemas.microsoft.com/office/drawing/2014/main" id="{36F58B4F-DC08-4767-AC0D-60A45D6DA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3300" y="1330186"/>
            <a:ext cx="3422497" cy="1709233"/>
          </a:xfrm>
          <a:prstGeom prst="rect">
            <a:avLst/>
          </a:prstGeom>
        </p:spPr>
      </p:pic>
      <p:pic>
        <p:nvPicPr>
          <p:cNvPr id="4" name="図 3" descr="白い背景にある&#10;&#10;中程度の精度で自動的に生成された説明">
            <a:extLst>
              <a:ext uri="{FF2B5EF4-FFF2-40B4-BE49-F238E27FC236}">
                <a16:creationId xmlns:a16="http://schemas.microsoft.com/office/drawing/2014/main" id="{5688CC4B-2FE9-465A-BBE6-15E4BA339A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237" y="1306849"/>
            <a:ext cx="3422497"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42</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4953985" cy="461665"/>
          </a:xfrm>
          <a:prstGeom prst="rect">
            <a:avLst/>
          </a:prstGeom>
          <a:noFill/>
        </p:spPr>
        <p:txBody>
          <a:bodyPr wrap="none" rtlCol="0">
            <a:spAutoFit/>
          </a:bodyPr>
          <a:lstStyle/>
          <a:p>
            <a:r>
              <a:rPr kumimoji="1" lang="en-US" altLang="ja-JP" sz="2400" dirty="0" err="1"/>
              <a:t>CAE_</a:t>
            </a:r>
            <a:r>
              <a:rPr lang="en-US" altLang="ja-JP" sz="2400" dirty="0" err="1"/>
              <a:t>sss</a:t>
            </a:r>
            <a:r>
              <a:rPr kumimoji="1" lang="en-US" altLang="ja-JP" sz="2400" dirty="0" err="1"/>
              <a:t>Net</a:t>
            </a:r>
            <a:r>
              <a:rPr kumimoji="1" lang="en-US" altLang="ja-JP" sz="2400" dirty="0"/>
              <a:t> Based(Negative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58203" y="2668651"/>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25" name="グループ化 24">
            <a:extLst>
              <a:ext uri="{FF2B5EF4-FFF2-40B4-BE49-F238E27FC236}">
                <a16:creationId xmlns:a16="http://schemas.microsoft.com/office/drawing/2014/main" id="{BA616189-E25B-4A1D-A71B-AC2673D524F1}"/>
              </a:ext>
            </a:extLst>
          </p:cNvPr>
          <p:cNvGrpSpPr/>
          <p:nvPr/>
        </p:nvGrpSpPr>
        <p:grpSpPr>
          <a:xfrm>
            <a:off x="5063300" y="2685623"/>
            <a:ext cx="2934699" cy="338554"/>
            <a:chOff x="670395" y="2665845"/>
            <a:chExt cx="2934699" cy="338554"/>
          </a:xfrm>
        </p:grpSpPr>
        <p:sp>
          <p:nvSpPr>
            <p:cNvPr id="26" name="テキスト ボックス 25">
              <a:extLst>
                <a:ext uri="{FF2B5EF4-FFF2-40B4-BE49-F238E27FC236}">
                  <a16:creationId xmlns:a16="http://schemas.microsoft.com/office/drawing/2014/main" id="{73B2E14A-B7EC-47D2-B195-19C3B98B3669}"/>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27" name="テキスト ボックス 26">
              <a:extLst>
                <a:ext uri="{FF2B5EF4-FFF2-40B4-BE49-F238E27FC236}">
                  <a16:creationId xmlns:a16="http://schemas.microsoft.com/office/drawing/2014/main" id="{5B42279B-9316-4F9E-A98F-440CDD57CE57}"/>
                </a:ext>
              </a:extLst>
            </p:cNvPr>
            <p:cNvSpPr txBox="1"/>
            <p:nvPr/>
          </p:nvSpPr>
          <p:spPr>
            <a:xfrm>
              <a:off x="2383285"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28" name="グループ化 27">
            <a:extLst>
              <a:ext uri="{FF2B5EF4-FFF2-40B4-BE49-F238E27FC236}">
                <a16:creationId xmlns:a16="http://schemas.microsoft.com/office/drawing/2014/main" id="{7DFC5863-C9F4-41D3-BF45-1AF76F2D2C15}"/>
              </a:ext>
            </a:extLst>
          </p:cNvPr>
          <p:cNvGrpSpPr/>
          <p:nvPr/>
        </p:nvGrpSpPr>
        <p:grpSpPr>
          <a:xfrm>
            <a:off x="5037908" y="5473649"/>
            <a:ext cx="2934699" cy="338554"/>
            <a:chOff x="670395" y="2665845"/>
            <a:chExt cx="2934699" cy="338554"/>
          </a:xfrm>
        </p:grpSpPr>
        <p:sp>
          <p:nvSpPr>
            <p:cNvPr id="29" name="テキスト ボックス 28">
              <a:extLst>
                <a:ext uri="{FF2B5EF4-FFF2-40B4-BE49-F238E27FC236}">
                  <a16:creationId xmlns:a16="http://schemas.microsoft.com/office/drawing/2014/main" id="{4297B7C4-3DB6-4AC6-8CF5-C25FCC9407FF}"/>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30" name="テキスト ボックス 29">
              <a:extLst>
                <a:ext uri="{FF2B5EF4-FFF2-40B4-BE49-F238E27FC236}">
                  <a16:creationId xmlns:a16="http://schemas.microsoft.com/office/drawing/2014/main" id="{388FC7DD-FBC5-4B5E-9615-70926F8E4C4D}"/>
                </a:ext>
              </a:extLst>
            </p:cNvPr>
            <p:cNvSpPr txBox="1"/>
            <p:nvPr/>
          </p:nvSpPr>
          <p:spPr>
            <a:xfrm>
              <a:off x="2383285"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31" name="グループ化 30">
            <a:extLst>
              <a:ext uri="{FF2B5EF4-FFF2-40B4-BE49-F238E27FC236}">
                <a16:creationId xmlns:a16="http://schemas.microsoft.com/office/drawing/2014/main" id="{D423053E-11EF-4F6D-9348-84E7F3A4D77F}"/>
              </a:ext>
            </a:extLst>
          </p:cNvPr>
          <p:cNvGrpSpPr/>
          <p:nvPr/>
        </p:nvGrpSpPr>
        <p:grpSpPr>
          <a:xfrm>
            <a:off x="668138" y="5464771"/>
            <a:ext cx="2934699" cy="338554"/>
            <a:chOff x="670395" y="2665845"/>
            <a:chExt cx="2934699" cy="338554"/>
          </a:xfrm>
        </p:grpSpPr>
        <p:sp>
          <p:nvSpPr>
            <p:cNvPr id="32" name="テキスト ボックス 31">
              <a:extLst>
                <a:ext uri="{FF2B5EF4-FFF2-40B4-BE49-F238E27FC236}">
                  <a16:creationId xmlns:a16="http://schemas.microsoft.com/office/drawing/2014/main" id="{07FB1940-94BB-48DB-A0E4-01E9489965EB}"/>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33" name="テキスト ボックス 32">
              <a:extLst>
                <a:ext uri="{FF2B5EF4-FFF2-40B4-BE49-F238E27FC236}">
                  <a16:creationId xmlns:a16="http://schemas.microsoft.com/office/drawing/2014/main" id="{6704A5DD-6F71-4D7F-8668-39B102EEBB62}"/>
                </a:ext>
              </a:extLst>
            </p:cNvPr>
            <p:cNvSpPr txBox="1"/>
            <p:nvPr/>
          </p:nvSpPr>
          <p:spPr>
            <a:xfrm>
              <a:off x="2383285"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349322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雪が積もった地面&#10;&#10;低い精度で自動的に生成された説明">
            <a:extLst>
              <a:ext uri="{FF2B5EF4-FFF2-40B4-BE49-F238E27FC236}">
                <a16:creationId xmlns:a16="http://schemas.microsoft.com/office/drawing/2014/main" id="{1DB3C5B7-AAF8-402E-92FA-EFC633B6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084" y="4106648"/>
            <a:ext cx="3407764" cy="1701875"/>
          </a:xfrm>
          <a:prstGeom prst="rect">
            <a:avLst/>
          </a:prstGeom>
        </p:spPr>
      </p:pic>
      <p:pic>
        <p:nvPicPr>
          <p:cNvPr id="12" name="図 11" descr="屋外, 写真, サーフィン, 立つ が含まれている画像&#10;&#10;自動的に生成された説明">
            <a:extLst>
              <a:ext uri="{FF2B5EF4-FFF2-40B4-BE49-F238E27FC236}">
                <a16:creationId xmlns:a16="http://schemas.microsoft.com/office/drawing/2014/main" id="{F61896BA-2799-4C44-8646-D18CC9354E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48" y="4082730"/>
            <a:ext cx="3422497" cy="1709233"/>
          </a:xfrm>
          <a:prstGeom prst="rect">
            <a:avLst/>
          </a:prstGeom>
        </p:spPr>
      </p:pic>
      <p:pic>
        <p:nvPicPr>
          <p:cNvPr id="9" name="図 8" descr="写真, 男, 再生, 乗る が含まれている画像&#10;&#10;自動的に生成された説明">
            <a:extLst>
              <a:ext uri="{FF2B5EF4-FFF2-40B4-BE49-F238E27FC236}">
                <a16:creationId xmlns:a16="http://schemas.microsoft.com/office/drawing/2014/main" id="{E2F7A7EB-628D-46BC-BDCA-AA2C867CD3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276" y="1334828"/>
            <a:ext cx="3407762" cy="1701874"/>
          </a:xfrm>
          <a:prstGeom prst="rect">
            <a:avLst/>
          </a:prstGeom>
        </p:spPr>
      </p:pic>
      <p:pic>
        <p:nvPicPr>
          <p:cNvPr id="5" name="図 4" descr="写真, 立つ, 女性, 持つ が含まれている画像&#10;&#10;自動的に生成された説明">
            <a:extLst>
              <a:ext uri="{FF2B5EF4-FFF2-40B4-BE49-F238E27FC236}">
                <a16:creationId xmlns:a16="http://schemas.microsoft.com/office/drawing/2014/main" id="{E20593AB-18D0-4BE2-97AA-919281E7DD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722" y="1319657"/>
            <a:ext cx="3422497"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43</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4953985" cy="461665"/>
          </a:xfrm>
          <a:prstGeom prst="rect">
            <a:avLst/>
          </a:prstGeom>
          <a:noFill/>
        </p:spPr>
        <p:txBody>
          <a:bodyPr wrap="none" rtlCol="0">
            <a:spAutoFit/>
          </a:bodyPr>
          <a:lstStyle/>
          <a:p>
            <a:r>
              <a:rPr kumimoji="1" lang="en-US" altLang="ja-JP" sz="2400" dirty="0" err="1"/>
              <a:t>CAE_</a:t>
            </a:r>
            <a:r>
              <a:rPr lang="en-US" altLang="ja-JP" sz="2400" dirty="0" err="1"/>
              <a:t>sss</a:t>
            </a:r>
            <a:r>
              <a:rPr kumimoji="1" lang="en-US" altLang="ja-JP" sz="2400" dirty="0" err="1"/>
              <a:t>Net</a:t>
            </a:r>
            <a:r>
              <a:rPr kumimoji="1" lang="en-US" altLang="ja-JP" sz="2400" dirty="0"/>
              <a:t> Based(Negative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25" name="グループ化 24">
            <a:extLst>
              <a:ext uri="{FF2B5EF4-FFF2-40B4-BE49-F238E27FC236}">
                <a16:creationId xmlns:a16="http://schemas.microsoft.com/office/drawing/2014/main" id="{4DC261CB-C1F0-488B-A470-AC409552CA32}"/>
              </a:ext>
            </a:extLst>
          </p:cNvPr>
          <p:cNvGrpSpPr/>
          <p:nvPr/>
        </p:nvGrpSpPr>
        <p:grpSpPr>
          <a:xfrm>
            <a:off x="667081" y="2677529"/>
            <a:ext cx="2934699" cy="338554"/>
            <a:chOff x="679273" y="2665845"/>
            <a:chExt cx="2934699" cy="338554"/>
          </a:xfrm>
        </p:grpSpPr>
        <p:sp>
          <p:nvSpPr>
            <p:cNvPr id="26" name="テキスト ボックス 25">
              <a:extLst>
                <a:ext uri="{FF2B5EF4-FFF2-40B4-BE49-F238E27FC236}">
                  <a16:creationId xmlns:a16="http://schemas.microsoft.com/office/drawing/2014/main" id="{7F8EEFAD-0540-4A78-94BF-491C64E674B1}"/>
                </a:ext>
              </a:extLst>
            </p:cNvPr>
            <p:cNvSpPr txBox="1"/>
            <p:nvPr/>
          </p:nvSpPr>
          <p:spPr>
            <a:xfrm>
              <a:off x="679273"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27" name="テキスト ボックス 26">
              <a:extLst>
                <a:ext uri="{FF2B5EF4-FFF2-40B4-BE49-F238E27FC236}">
                  <a16:creationId xmlns:a16="http://schemas.microsoft.com/office/drawing/2014/main" id="{B7CEDC24-06F7-45C8-93FA-7074EC2BAC2A}"/>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28" name="グループ化 27">
            <a:extLst>
              <a:ext uri="{FF2B5EF4-FFF2-40B4-BE49-F238E27FC236}">
                <a16:creationId xmlns:a16="http://schemas.microsoft.com/office/drawing/2014/main" id="{EE5D9FB4-3DAB-4F00-8337-4C5497B2FD75}"/>
              </a:ext>
            </a:extLst>
          </p:cNvPr>
          <p:cNvGrpSpPr/>
          <p:nvPr/>
        </p:nvGrpSpPr>
        <p:grpSpPr>
          <a:xfrm>
            <a:off x="5052282" y="2687003"/>
            <a:ext cx="2916943" cy="338554"/>
            <a:chOff x="670395" y="2665845"/>
            <a:chExt cx="2916943" cy="338554"/>
          </a:xfrm>
        </p:grpSpPr>
        <p:sp>
          <p:nvSpPr>
            <p:cNvPr id="29" name="テキスト ボックス 28">
              <a:extLst>
                <a:ext uri="{FF2B5EF4-FFF2-40B4-BE49-F238E27FC236}">
                  <a16:creationId xmlns:a16="http://schemas.microsoft.com/office/drawing/2014/main" id="{D16A215E-0327-48F6-BE16-C52D221E8947}"/>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30" name="テキスト ボックス 29">
              <a:extLst>
                <a:ext uri="{FF2B5EF4-FFF2-40B4-BE49-F238E27FC236}">
                  <a16:creationId xmlns:a16="http://schemas.microsoft.com/office/drawing/2014/main" id="{4BC74910-9A8B-4F57-AE6D-97C18D5A7CC0}"/>
                </a:ext>
              </a:extLst>
            </p:cNvPr>
            <p:cNvSpPr txBox="1"/>
            <p:nvPr/>
          </p:nvSpPr>
          <p:spPr>
            <a:xfrm>
              <a:off x="2365529"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1615466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 テーブル&#10;&#10;自動的に生成された説明">
            <a:extLst>
              <a:ext uri="{FF2B5EF4-FFF2-40B4-BE49-F238E27FC236}">
                <a16:creationId xmlns:a16="http://schemas.microsoft.com/office/drawing/2014/main" id="{63526D99-9C14-4A54-892A-6C8AF3570815}"/>
              </a:ext>
            </a:extLst>
          </p:cNvPr>
          <p:cNvPicPr>
            <a:picLocks noChangeAspect="1"/>
          </p:cNvPicPr>
          <p:nvPr/>
        </p:nvPicPr>
        <p:blipFill rotWithShape="1">
          <a:blip r:embed="rId3">
            <a:extLst>
              <a:ext uri="{28A0092B-C50C-407E-A947-70E740481C1C}">
                <a14:useLocalDpi xmlns:a14="http://schemas.microsoft.com/office/drawing/2010/main" val="0"/>
              </a:ext>
            </a:extLst>
          </a:blip>
          <a:srcRect l="874" t="5664" r="17200" b="1657"/>
          <a:stretch/>
        </p:blipFill>
        <p:spPr>
          <a:xfrm>
            <a:off x="4103989" y="3419380"/>
            <a:ext cx="4708099" cy="2821166"/>
          </a:xfrm>
          <a:prstGeom prst="rect">
            <a:avLst/>
          </a:prstGeom>
        </p:spPr>
      </p:pic>
      <p:pic>
        <p:nvPicPr>
          <p:cNvPr id="9" name="図 8" descr="建物, 小さい, 座る, 持つ が含まれている画像&#10;&#10;自動的に生成された説明">
            <a:extLst>
              <a:ext uri="{FF2B5EF4-FFF2-40B4-BE49-F238E27FC236}">
                <a16:creationId xmlns:a16="http://schemas.microsoft.com/office/drawing/2014/main" id="{1A092488-1F93-4962-B8FD-4D9A1C8BF6E8}"/>
              </a:ext>
            </a:extLst>
          </p:cNvPr>
          <p:cNvPicPr>
            <a:picLocks noChangeAspect="1"/>
          </p:cNvPicPr>
          <p:nvPr/>
        </p:nvPicPr>
        <p:blipFill rotWithShape="1">
          <a:blip r:embed="rId4">
            <a:extLst>
              <a:ext uri="{28A0092B-C50C-407E-A947-70E740481C1C}">
                <a14:useLocalDpi xmlns:a14="http://schemas.microsoft.com/office/drawing/2010/main" val="0"/>
              </a:ext>
            </a:extLst>
          </a:blip>
          <a:srcRect b="53572"/>
          <a:stretch/>
        </p:blipFill>
        <p:spPr>
          <a:xfrm>
            <a:off x="1946030" y="2285792"/>
            <a:ext cx="3053416" cy="69264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44</a:t>
            </a:fld>
            <a:endParaRPr lang="en-US" sz="1050" b="0" strike="noStrike" spc="-1" dirty="0">
              <a:latin typeface="Times New Roman"/>
            </a:endParaRP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5">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782986" y="1731512"/>
            <a:ext cx="1197764" cy="400110"/>
          </a:xfrm>
          <a:prstGeom prst="rect">
            <a:avLst/>
          </a:prstGeom>
          <a:noFill/>
        </p:spPr>
        <p:txBody>
          <a:bodyPr wrap="none" rtlCol="0">
            <a:spAutoFit/>
          </a:bodyPr>
          <a:lstStyle/>
          <a:p>
            <a:r>
              <a:rPr lang="en-US" altLang="ja-JP" sz="2000" dirty="0"/>
              <a:t>Negative</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862079" y="2437000"/>
            <a:ext cx="1083951" cy="400110"/>
          </a:xfrm>
          <a:prstGeom prst="rect">
            <a:avLst/>
          </a:prstGeom>
          <a:noFill/>
        </p:spPr>
        <p:txBody>
          <a:bodyPr wrap="none" rtlCol="0">
            <a:spAutoFit/>
          </a:bodyPr>
          <a:lstStyle/>
          <a:p>
            <a:r>
              <a:rPr lang="en-US" altLang="ja-JP" sz="2000" dirty="0"/>
              <a:t>Positive</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090181"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790347" y="1598311"/>
            <a:ext cx="1125629" cy="1367935"/>
            <a:chOff x="5089011" y="1654742"/>
            <a:chExt cx="1125629"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125629" cy="461665"/>
            </a:xfrm>
            <a:prstGeom prst="rect">
              <a:avLst/>
            </a:prstGeom>
            <a:noFill/>
          </p:spPr>
          <p:txBody>
            <a:bodyPr wrap="none" rtlCol="0">
              <a:spAutoFit/>
            </a:bodyPr>
            <a:lstStyle/>
            <a:p>
              <a:r>
                <a:rPr kumimoji="1" lang="en-US" altLang="ja-JP" sz="2400" dirty="0" err="1"/>
                <a:t>sssNet</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nvGraphicFramePr>
        <p:xfrm>
          <a:off x="580680" y="3846432"/>
          <a:ext cx="2810012" cy="148336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590738"/>
                  </a:ext>
                </a:extLst>
              </a:tr>
            </a:tbl>
          </a:graphicData>
        </a:graphic>
      </p:graphicFrame>
      <p:pic>
        <p:nvPicPr>
          <p:cNvPr id="4" name="図 3" descr="QR コード が含まれている画像&#10;&#10;自動的に生成された説明">
            <a:extLst>
              <a:ext uri="{FF2B5EF4-FFF2-40B4-BE49-F238E27FC236}">
                <a16:creationId xmlns:a16="http://schemas.microsoft.com/office/drawing/2014/main" id="{5BB1A5EE-4FBF-4465-8FC2-C2F86BB67703}"/>
              </a:ext>
            </a:extLst>
          </p:cNvPr>
          <p:cNvPicPr>
            <a:picLocks noChangeAspect="1"/>
          </p:cNvPicPr>
          <p:nvPr/>
        </p:nvPicPr>
        <p:blipFill rotWithShape="1">
          <a:blip r:embed="rId6">
            <a:extLst>
              <a:ext uri="{28A0092B-C50C-407E-A947-70E740481C1C}">
                <a14:useLocalDpi xmlns:a14="http://schemas.microsoft.com/office/drawing/2010/main" val="0"/>
              </a:ext>
            </a:extLst>
          </a:blip>
          <a:srcRect t="1" b="55336"/>
          <a:stretch/>
        </p:blipFill>
        <p:spPr>
          <a:xfrm>
            <a:off x="1949157" y="1598310"/>
            <a:ext cx="3063344" cy="662331"/>
          </a:xfrm>
          <a:prstGeom prst="rect">
            <a:avLst/>
          </a:prstGeom>
        </p:spPr>
      </p:pic>
    </p:spTree>
    <p:extLst>
      <p:ext uri="{BB962C8B-B14F-4D97-AF65-F5344CB8AC3E}">
        <p14:creationId xmlns:p14="http://schemas.microsoft.com/office/powerpoint/2010/main" val="2254162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スピーカー, 写真, 座る, 暗い が含まれている画像&#10;&#10;自動的に生成された説明">
            <a:extLst>
              <a:ext uri="{FF2B5EF4-FFF2-40B4-BE49-F238E27FC236}">
                <a16:creationId xmlns:a16="http://schemas.microsoft.com/office/drawing/2014/main" id="{915CC05F-A24A-4DF4-A30A-F2EB464A1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88" y="3922231"/>
            <a:ext cx="3418466" cy="1709233"/>
          </a:xfrm>
          <a:prstGeom prst="rect">
            <a:avLst/>
          </a:prstGeom>
        </p:spPr>
      </p:pic>
      <p:pic>
        <p:nvPicPr>
          <p:cNvPr id="15" name="図 14" descr="スピーカーの拡大写真&#10;&#10;低い精度で自動的に生成された説明">
            <a:extLst>
              <a:ext uri="{FF2B5EF4-FFF2-40B4-BE49-F238E27FC236}">
                <a16:creationId xmlns:a16="http://schemas.microsoft.com/office/drawing/2014/main" id="{BE24CA38-CD66-4875-BB1B-71FE591E4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28" y="1346363"/>
            <a:ext cx="3423826" cy="171191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45</a:t>
            </a:fld>
            <a:endParaRPr lang="en-US" sz="1050" b="0" strike="noStrike" spc="-1" dirty="0">
              <a:latin typeface="Times New Roman"/>
            </a:endParaRPr>
          </a:p>
        </p:txBody>
      </p:sp>
      <p:pic>
        <p:nvPicPr>
          <p:cNvPr id="3" name="図 2" descr="星と惑星のcg&#10;&#10;中程度の精度で自動的に生成された説明">
            <a:extLst>
              <a:ext uri="{FF2B5EF4-FFF2-40B4-BE49-F238E27FC236}">
                <a16:creationId xmlns:a16="http://schemas.microsoft.com/office/drawing/2014/main" id="{8C64A176-D6A6-4C8F-AB2D-94B06FE2C6C3}"/>
              </a:ext>
            </a:extLst>
          </p:cNvPr>
          <p:cNvPicPr>
            <a:picLocks noChangeAspect="1"/>
          </p:cNvPicPr>
          <p:nvPr/>
        </p:nvPicPr>
        <p:blipFill rotWithShape="1">
          <a:blip r:embed="rId5">
            <a:extLst>
              <a:ext uri="{28A0092B-C50C-407E-A947-70E740481C1C}">
                <a14:useLocalDpi xmlns:a14="http://schemas.microsoft.com/office/drawing/2010/main" val="0"/>
              </a:ext>
            </a:extLst>
          </a:blip>
          <a:srcRect t="6044"/>
          <a:stretch/>
        </p:blipFill>
        <p:spPr>
          <a:xfrm>
            <a:off x="2177936" y="1346363"/>
            <a:ext cx="1710118" cy="1700023"/>
          </a:xfrm>
          <a:prstGeom prst="rect">
            <a:avLst/>
          </a:prstGeom>
        </p:spPr>
      </p:pic>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64228" y="2708335"/>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pic>
        <p:nvPicPr>
          <p:cNvPr id="5" name="図 4" descr="星と惑星のcg&#10;&#10;自動的に生成された説明">
            <a:extLst>
              <a:ext uri="{FF2B5EF4-FFF2-40B4-BE49-F238E27FC236}">
                <a16:creationId xmlns:a16="http://schemas.microsoft.com/office/drawing/2014/main" id="{70E10013-A5F6-4029-8274-1A59CA5B25F0}"/>
              </a:ext>
            </a:extLst>
          </p:cNvPr>
          <p:cNvPicPr>
            <a:picLocks noChangeAspect="1"/>
          </p:cNvPicPr>
          <p:nvPr/>
        </p:nvPicPr>
        <p:blipFill rotWithShape="1">
          <a:blip r:embed="rId6">
            <a:extLst>
              <a:ext uri="{28A0092B-C50C-407E-A947-70E740481C1C}">
                <a14:useLocalDpi xmlns:a14="http://schemas.microsoft.com/office/drawing/2010/main" val="0"/>
              </a:ext>
            </a:extLst>
          </a:blip>
          <a:srcRect t="5913"/>
          <a:stretch/>
        </p:blipFill>
        <p:spPr>
          <a:xfrm>
            <a:off x="2180341" y="3917667"/>
            <a:ext cx="1707713" cy="1699978"/>
          </a:xfrm>
          <a:prstGeom prst="rect">
            <a:avLst/>
          </a:prstGeom>
        </p:spPr>
      </p:pic>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79091"/>
            <a:ext cx="2917273" cy="338554"/>
            <a:chOff x="683095" y="2665845"/>
            <a:chExt cx="2917273"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50044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grpSp>
        <p:nvGrpSpPr>
          <p:cNvPr id="9" name="グループ化 8">
            <a:extLst>
              <a:ext uri="{FF2B5EF4-FFF2-40B4-BE49-F238E27FC236}">
                <a16:creationId xmlns:a16="http://schemas.microsoft.com/office/drawing/2014/main" id="{4D011E39-9E13-4914-B28F-E029CBDF76D7}"/>
              </a:ext>
            </a:extLst>
          </p:cNvPr>
          <p:cNvGrpSpPr/>
          <p:nvPr/>
        </p:nvGrpSpPr>
        <p:grpSpPr>
          <a:xfrm>
            <a:off x="4127873" y="1927359"/>
            <a:ext cx="4660333" cy="3292714"/>
            <a:chOff x="4057659" y="1953990"/>
            <a:chExt cx="4660333" cy="3292714"/>
          </a:xfrm>
        </p:grpSpPr>
        <p:pic>
          <p:nvPicPr>
            <p:cNvPr id="4" name="図 3" descr="グラフ, ツリーマップ図&#10;&#10;自動的に生成された説明">
              <a:extLst>
                <a:ext uri="{FF2B5EF4-FFF2-40B4-BE49-F238E27FC236}">
                  <a16:creationId xmlns:a16="http://schemas.microsoft.com/office/drawing/2014/main" id="{19D2A205-103E-4696-9DFB-59DCA2DE5633}"/>
                </a:ext>
              </a:extLst>
            </p:cNvPr>
            <p:cNvPicPr>
              <a:picLocks noChangeAspect="1"/>
            </p:cNvPicPr>
            <p:nvPr/>
          </p:nvPicPr>
          <p:blipFill rotWithShape="1">
            <a:blip r:embed="rId7">
              <a:extLst>
                <a:ext uri="{28A0092B-C50C-407E-A947-70E740481C1C}">
                  <a14:useLocalDpi xmlns:a14="http://schemas.microsoft.com/office/drawing/2010/main" val="0"/>
                </a:ext>
              </a:extLst>
            </a:blip>
            <a:srcRect l="4236" t="5293" r="8864" b="6122"/>
            <a:stretch/>
          </p:blipFill>
          <p:spPr>
            <a:xfrm>
              <a:off x="4411244" y="1953990"/>
              <a:ext cx="4306748" cy="3292714"/>
            </a:xfrm>
            <a:prstGeom prst="rect">
              <a:avLst/>
            </a:prstGeom>
          </p:spPr>
        </p:pic>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596443" y="2644978"/>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042034" y="3791021"/>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grpSp>
    </p:spTree>
    <p:extLst>
      <p:ext uri="{BB962C8B-B14F-4D97-AF65-F5344CB8AC3E}">
        <p14:creationId xmlns:p14="http://schemas.microsoft.com/office/powerpoint/2010/main" val="1125941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四角形: 角を丸くする 76">
            <a:extLst>
              <a:ext uri="{FF2B5EF4-FFF2-40B4-BE49-F238E27FC236}">
                <a16:creationId xmlns:a16="http://schemas.microsoft.com/office/drawing/2014/main" id="{5B163B8B-36F4-4378-96C2-0E1E57CB556D}"/>
              </a:ext>
            </a:extLst>
          </p:cNvPr>
          <p:cNvSpPr/>
          <p:nvPr/>
        </p:nvSpPr>
        <p:spPr>
          <a:xfrm>
            <a:off x="109728" y="4952139"/>
            <a:ext cx="7380600" cy="1888049"/>
          </a:xfrm>
          <a:prstGeom prst="roundRect">
            <a:avLst>
              <a:gd name="adj" fmla="val 2096"/>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 角を丸くする 43">
            <a:extLst>
              <a:ext uri="{FF2B5EF4-FFF2-40B4-BE49-F238E27FC236}">
                <a16:creationId xmlns:a16="http://schemas.microsoft.com/office/drawing/2014/main" id="{B96D7933-2A2E-4C37-B316-08F3EE047887}"/>
              </a:ext>
            </a:extLst>
          </p:cNvPr>
          <p:cNvSpPr/>
          <p:nvPr/>
        </p:nvSpPr>
        <p:spPr>
          <a:xfrm>
            <a:off x="109728" y="1165843"/>
            <a:ext cx="8924544" cy="3430541"/>
          </a:xfrm>
          <a:prstGeom prst="roundRect">
            <a:avLst>
              <a:gd name="adj" fmla="val 2096"/>
            </a:avLst>
          </a:prstGeom>
          <a:solidFill>
            <a:schemeClr val="accent4">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descr="黒い背景と白い文字&#10;&#10;自動的に生成された説明">
            <a:extLst>
              <a:ext uri="{FF2B5EF4-FFF2-40B4-BE49-F238E27FC236}">
                <a16:creationId xmlns:a16="http://schemas.microsoft.com/office/drawing/2014/main" id="{85D7E3AF-6D76-4B22-A0D0-E963ABFA97A3}"/>
              </a:ext>
            </a:extLst>
          </p:cNvPr>
          <p:cNvPicPr>
            <a:picLocks noChangeAspect="1"/>
          </p:cNvPicPr>
          <p:nvPr/>
        </p:nvPicPr>
        <p:blipFill rotWithShape="1">
          <a:blip r:embed="rId3">
            <a:extLst>
              <a:ext uri="{28A0092B-C50C-407E-A947-70E740481C1C}">
                <a14:useLocalDpi xmlns:a14="http://schemas.microsoft.com/office/drawing/2010/main" val="0"/>
              </a:ext>
            </a:extLst>
          </a:blip>
          <a:srcRect l="17947" t="4056" r="19553" b="15311"/>
          <a:stretch/>
        </p:blipFill>
        <p:spPr>
          <a:xfrm>
            <a:off x="7291488" y="2471932"/>
            <a:ext cx="1633341" cy="1697170"/>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5</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grpSp>
        <p:nvGrpSpPr>
          <p:cNvPr id="37" name="グループ化 36">
            <a:extLst>
              <a:ext uri="{FF2B5EF4-FFF2-40B4-BE49-F238E27FC236}">
                <a16:creationId xmlns:a16="http://schemas.microsoft.com/office/drawing/2014/main" id="{B71CB271-366A-4E7A-AE34-05DA76F32C68}"/>
              </a:ext>
            </a:extLst>
          </p:cNvPr>
          <p:cNvGrpSpPr/>
          <p:nvPr/>
        </p:nvGrpSpPr>
        <p:grpSpPr>
          <a:xfrm>
            <a:off x="690228" y="1292629"/>
            <a:ext cx="1834696" cy="3728469"/>
            <a:chOff x="690228" y="1219477"/>
            <a:chExt cx="1834696" cy="3728469"/>
          </a:xfrm>
        </p:grpSpPr>
        <p:grpSp>
          <p:nvGrpSpPr>
            <p:cNvPr id="17" name="グループ化 16">
              <a:extLst>
                <a:ext uri="{FF2B5EF4-FFF2-40B4-BE49-F238E27FC236}">
                  <a16:creationId xmlns:a16="http://schemas.microsoft.com/office/drawing/2014/main" id="{90ABE44E-11C2-4673-935D-B3E3F3C3901A}"/>
                </a:ext>
              </a:extLst>
            </p:cNvPr>
            <p:cNvGrpSpPr/>
            <p:nvPr/>
          </p:nvGrpSpPr>
          <p:grpSpPr>
            <a:xfrm>
              <a:off x="690230" y="1219477"/>
              <a:ext cx="1834694" cy="2294248"/>
              <a:chOff x="1689939" y="1449705"/>
              <a:chExt cx="2162177" cy="2703759"/>
            </a:xfrm>
          </p:grpSpPr>
          <p:pic>
            <p:nvPicPr>
              <p:cNvPr id="12" name="図 11" descr="ロゴ&#10;&#10;自動的に生成された説明">
                <a:extLst>
                  <a:ext uri="{FF2B5EF4-FFF2-40B4-BE49-F238E27FC236}">
                    <a16:creationId xmlns:a16="http://schemas.microsoft.com/office/drawing/2014/main" id="{7AC2479F-8785-470A-9360-5FE60EE86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9939" y="1991289"/>
                <a:ext cx="2162175" cy="2162175"/>
              </a:xfrm>
              <a:prstGeom prst="rect">
                <a:avLst/>
              </a:prstGeom>
              <a:ln w="28575">
                <a:solidFill>
                  <a:schemeClr val="tx1"/>
                </a:solidFill>
              </a:ln>
              <a:scene3d>
                <a:camera prst="isometricOffAxis1Top"/>
                <a:lightRig rig="threePt" dir="t"/>
              </a:scene3d>
            </p:spPr>
          </p:pic>
          <p:pic>
            <p:nvPicPr>
              <p:cNvPr id="9" name="図 8" descr="ロゴ&#10;&#10;自動的に生成された説明">
                <a:extLst>
                  <a:ext uri="{FF2B5EF4-FFF2-40B4-BE49-F238E27FC236}">
                    <a16:creationId xmlns:a16="http://schemas.microsoft.com/office/drawing/2014/main" id="{86263531-A2CC-4499-93A3-186F903C1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9941" y="1738312"/>
                <a:ext cx="2162175" cy="2162175"/>
              </a:xfrm>
              <a:prstGeom prst="rect">
                <a:avLst/>
              </a:prstGeom>
              <a:ln w="28575">
                <a:solidFill>
                  <a:schemeClr val="tx1"/>
                </a:solidFill>
              </a:ln>
              <a:scene3d>
                <a:camera prst="isometricOffAxis1Top"/>
                <a:lightRig rig="threePt" dir="t"/>
              </a:scene3d>
            </p:spPr>
          </p:pic>
          <p:pic>
            <p:nvPicPr>
              <p:cNvPr id="5" name="図 4" descr="ロゴ&#10;&#10;自動的に生成された説明">
                <a:extLst>
                  <a:ext uri="{FF2B5EF4-FFF2-40B4-BE49-F238E27FC236}">
                    <a16:creationId xmlns:a16="http://schemas.microsoft.com/office/drawing/2014/main" id="{C9AB8BF7-AAE7-4EC1-8F89-F1BA72A56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9940" y="1449705"/>
                <a:ext cx="2162175" cy="2162175"/>
              </a:xfrm>
              <a:prstGeom prst="rect">
                <a:avLst/>
              </a:prstGeom>
              <a:ln w="28575">
                <a:solidFill>
                  <a:schemeClr val="tx1"/>
                </a:solidFill>
              </a:ln>
              <a:scene3d>
                <a:camera prst="isometricOffAxis1Top"/>
                <a:lightRig rig="threePt" dir="t"/>
              </a:scene3d>
            </p:spPr>
          </p:pic>
        </p:grpSp>
        <p:grpSp>
          <p:nvGrpSpPr>
            <p:cNvPr id="18" name="グループ化 17">
              <a:extLst>
                <a:ext uri="{FF2B5EF4-FFF2-40B4-BE49-F238E27FC236}">
                  <a16:creationId xmlns:a16="http://schemas.microsoft.com/office/drawing/2014/main" id="{8ED74016-8866-436C-AD47-E9C41B5B8B31}"/>
                </a:ext>
              </a:extLst>
            </p:cNvPr>
            <p:cNvGrpSpPr/>
            <p:nvPr/>
          </p:nvGrpSpPr>
          <p:grpSpPr>
            <a:xfrm>
              <a:off x="690228" y="2920984"/>
              <a:ext cx="1834694" cy="2026962"/>
              <a:chOff x="1918142" y="3429000"/>
              <a:chExt cx="2162177" cy="2388764"/>
            </a:xfrm>
          </p:grpSpPr>
          <p:pic>
            <p:nvPicPr>
              <p:cNvPr id="16" name="図 15" descr="ロゴ&#10;&#10;自動的に生成された説明">
                <a:extLst>
                  <a:ext uri="{FF2B5EF4-FFF2-40B4-BE49-F238E27FC236}">
                    <a16:creationId xmlns:a16="http://schemas.microsoft.com/office/drawing/2014/main" id="{2B64AAF8-2C85-41E9-A703-83D223943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8144" y="3655589"/>
                <a:ext cx="2162175" cy="2162175"/>
              </a:xfrm>
              <a:prstGeom prst="rect">
                <a:avLst/>
              </a:prstGeom>
              <a:ln w="28575">
                <a:solidFill>
                  <a:schemeClr val="tx1"/>
                </a:solidFill>
              </a:ln>
              <a:scene3d>
                <a:camera prst="isometricOffAxis1Top"/>
                <a:lightRig rig="threePt" dir="t"/>
              </a:scene3d>
            </p:spPr>
          </p:pic>
          <p:pic>
            <p:nvPicPr>
              <p:cNvPr id="14" name="図 13" descr="ブルー, スピーカー, 水, 部屋 が含まれている画像&#10;&#10;自動的に生成された説明">
                <a:extLst>
                  <a:ext uri="{FF2B5EF4-FFF2-40B4-BE49-F238E27FC236}">
                    <a16:creationId xmlns:a16="http://schemas.microsoft.com/office/drawing/2014/main" id="{515206A8-D4C9-4B2E-B106-9F247EDC18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8142" y="3429000"/>
                <a:ext cx="2162175" cy="2162175"/>
              </a:xfrm>
              <a:prstGeom prst="rect">
                <a:avLst/>
              </a:prstGeom>
              <a:ln w="28575">
                <a:solidFill>
                  <a:schemeClr val="tx1"/>
                </a:solidFill>
              </a:ln>
              <a:scene3d>
                <a:camera prst="isometricOffAxis1Top"/>
                <a:lightRig rig="threePt" dir="t"/>
              </a:scene3d>
            </p:spPr>
          </p:pic>
        </p:grpSp>
        <p:sp>
          <p:nvSpPr>
            <p:cNvPr id="19" name="テキスト ボックス 18">
              <a:extLst>
                <a:ext uri="{FF2B5EF4-FFF2-40B4-BE49-F238E27FC236}">
                  <a16:creationId xmlns:a16="http://schemas.microsoft.com/office/drawing/2014/main" id="{35F5E515-EEEC-4A10-AAF4-D227C96F7E41}"/>
                </a:ext>
              </a:extLst>
            </p:cNvPr>
            <p:cNvSpPr txBox="1"/>
            <p:nvPr/>
          </p:nvSpPr>
          <p:spPr>
            <a:xfrm rot="5400000">
              <a:off x="1407640" y="2984780"/>
              <a:ext cx="595035" cy="584775"/>
            </a:xfrm>
            <a:prstGeom prst="rect">
              <a:avLst/>
            </a:prstGeom>
            <a:noFill/>
          </p:spPr>
          <p:txBody>
            <a:bodyPr wrap="none" rtlCol="0">
              <a:spAutoFit/>
            </a:bodyPr>
            <a:lstStyle/>
            <a:p>
              <a:r>
                <a:rPr kumimoji="1" lang="en-US" altLang="ja-JP" sz="3200" b="1" dirty="0"/>
                <a:t>…</a:t>
              </a:r>
              <a:endParaRPr kumimoji="1" lang="ja-JP" altLang="en-US" sz="3200" b="1" dirty="0"/>
            </a:p>
          </p:txBody>
        </p:sp>
      </p:grpSp>
      <p:grpSp>
        <p:nvGrpSpPr>
          <p:cNvPr id="43" name="グループ化 42">
            <a:extLst>
              <a:ext uri="{FF2B5EF4-FFF2-40B4-BE49-F238E27FC236}">
                <a16:creationId xmlns:a16="http://schemas.microsoft.com/office/drawing/2014/main" id="{AEF82BFE-416A-4E7F-8496-26A31AB0160A}"/>
              </a:ext>
            </a:extLst>
          </p:cNvPr>
          <p:cNvGrpSpPr/>
          <p:nvPr/>
        </p:nvGrpSpPr>
        <p:grpSpPr>
          <a:xfrm>
            <a:off x="2862389" y="2015491"/>
            <a:ext cx="762296" cy="2312189"/>
            <a:chOff x="2862389" y="1942339"/>
            <a:chExt cx="762296" cy="2312189"/>
          </a:xfrm>
        </p:grpSpPr>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8120C4B2-1937-4081-AB42-12F46F8ABED6}"/>
                    </a:ext>
                  </a:extLst>
                </p:cNvPr>
                <p:cNvSpPr txBox="1"/>
                <p:nvPr/>
              </p:nvSpPr>
              <p:spPr>
                <a:xfrm>
                  <a:off x="2862389" y="1942339"/>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20" name="テキスト ボックス 19">
                  <a:extLst>
                    <a:ext uri="{FF2B5EF4-FFF2-40B4-BE49-F238E27FC236}">
                      <a16:creationId xmlns:a16="http://schemas.microsoft.com/office/drawing/2014/main" id="{8120C4B2-1937-4081-AB42-12F46F8ABED6}"/>
                    </a:ext>
                  </a:extLst>
                </p:cNvPr>
                <p:cNvSpPr txBox="1">
                  <a:spLocks noRot="1" noChangeAspect="1" noMove="1" noResize="1" noEditPoints="1" noAdjustHandles="1" noChangeArrowheads="1" noChangeShapeType="1" noTextEdit="1"/>
                </p:cNvSpPr>
                <p:nvPr/>
              </p:nvSpPr>
              <p:spPr>
                <a:xfrm>
                  <a:off x="2862389" y="1942339"/>
                  <a:ext cx="623569" cy="307777"/>
                </a:xfrm>
                <a:prstGeom prst="rect">
                  <a:avLst/>
                </a:prstGeom>
                <a:blipFill>
                  <a:blip r:embed="rId9"/>
                  <a:stretch>
                    <a:fillRect l="-13725" r="-8824" b="-3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CD73FD2-277A-4537-A963-F2ECD38F947D}"/>
                    </a:ext>
                  </a:extLst>
                </p:cNvPr>
                <p:cNvSpPr txBox="1"/>
                <p:nvPr/>
              </p:nvSpPr>
              <p:spPr>
                <a:xfrm>
                  <a:off x="2866801" y="2274513"/>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38" name="テキスト ボックス 37">
                  <a:extLst>
                    <a:ext uri="{FF2B5EF4-FFF2-40B4-BE49-F238E27FC236}">
                      <a16:creationId xmlns:a16="http://schemas.microsoft.com/office/drawing/2014/main" id="{CCD73FD2-277A-4537-A963-F2ECD38F947D}"/>
                    </a:ext>
                  </a:extLst>
                </p:cNvPr>
                <p:cNvSpPr txBox="1">
                  <a:spLocks noRot="1" noChangeAspect="1" noMove="1" noResize="1" noEditPoints="1" noAdjustHandles="1" noChangeArrowheads="1" noChangeShapeType="1" noTextEdit="1"/>
                </p:cNvSpPr>
                <p:nvPr/>
              </p:nvSpPr>
              <p:spPr>
                <a:xfrm>
                  <a:off x="2866801" y="2274513"/>
                  <a:ext cx="623569" cy="307777"/>
                </a:xfrm>
                <a:prstGeom prst="rect">
                  <a:avLst/>
                </a:prstGeom>
                <a:blipFill>
                  <a:blip r:embed="rId10"/>
                  <a:stretch>
                    <a:fillRect l="-12621" r="-7767" b="-372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6BF6FE5-0D66-4FB1-AA1B-84D2042690BF}"/>
                    </a:ext>
                  </a:extLst>
                </p:cNvPr>
                <p:cNvSpPr txBox="1"/>
                <p:nvPr/>
              </p:nvSpPr>
              <p:spPr>
                <a:xfrm>
                  <a:off x="2866801" y="2606687"/>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39" name="テキスト ボックス 38">
                  <a:extLst>
                    <a:ext uri="{FF2B5EF4-FFF2-40B4-BE49-F238E27FC236}">
                      <a16:creationId xmlns:a16="http://schemas.microsoft.com/office/drawing/2014/main" id="{36BF6FE5-0D66-4FB1-AA1B-84D2042690BF}"/>
                    </a:ext>
                  </a:extLst>
                </p:cNvPr>
                <p:cNvSpPr txBox="1">
                  <a:spLocks noRot="1" noChangeAspect="1" noMove="1" noResize="1" noEditPoints="1" noAdjustHandles="1" noChangeArrowheads="1" noChangeShapeType="1" noTextEdit="1"/>
                </p:cNvSpPr>
                <p:nvPr/>
              </p:nvSpPr>
              <p:spPr>
                <a:xfrm>
                  <a:off x="2866801" y="2606687"/>
                  <a:ext cx="623569" cy="307777"/>
                </a:xfrm>
                <a:prstGeom prst="rect">
                  <a:avLst/>
                </a:prstGeom>
                <a:blipFill>
                  <a:blip r:embed="rId11"/>
                  <a:stretch>
                    <a:fillRect l="-12621" r="-7767" b="-38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F2A6FCA-FEBA-46F2-8F22-BFBD4E31516D}"/>
                </a:ext>
              </a:extLst>
            </p:cNvPr>
            <p:cNvSpPr txBox="1"/>
            <p:nvPr/>
          </p:nvSpPr>
          <p:spPr>
            <a:xfrm rot="5400000">
              <a:off x="3034780" y="2985332"/>
              <a:ext cx="595035" cy="584775"/>
            </a:xfrm>
            <a:prstGeom prst="rect">
              <a:avLst/>
            </a:prstGeom>
            <a:noFill/>
          </p:spPr>
          <p:txBody>
            <a:bodyPr wrap="none" rtlCol="0">
              <a:spAutoFit/>
            </a:bodyPr>
            <a:lstStyle/>
            <a:p>
              <a:r>
                <a:rPr kumimoji="1" lang="en-US" altLang="ja-JP" sz="3200" b="1" dirty="0"/>
                <a:t>…</a:t>
              </a:r>
              <a:endParaRPr kumimoji="1" lang="ja-JP" altLang="en-US" sz="3200" b="1" dirty="0"/>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D34C5A-358C-4901-AB35-3FD2971222FB}"/>
                    </a:ext>
                  </a:extLst>
                </p:cNvPr>
                <p:cNvSpPr txBox="1"/>
                <p:nvPr/>
              </p:nvSpPr>
              <p:spPr>
                <a:xfrm>
                  <a:off x="2862389" y="3613767"/>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41" name="テキスト ボックス 40">
                  <a:extLst>
                    <a:ext uri="{FF2B5EF4-FFF2-40B4-BE49-F238E27FC236}">
                      <a16:creationId xmlns:a16="http://schemas.microsoft.com/office/drawing/2014/main" id="{49D34C5A-358C-4901-AB35-3FD2971222FB}"/>
                    </a:ext>
                  </a:extLst>
                </p:cNvPr>
                <p:cNvSpPr txBox="1">
                  <a:spLocks noRot="1" noChangeAspect="1" noMove="1" noResize="1" noEditPoints="1" noAdjustHandles="1" noChangeArrowheads="1" noChangeShapeType="1" noTextEdit="1"/>
                </p:cNvSpPr>
                <p:nvPr/>
              </p:nvSpPr>
              <p:spPr>
                <a:xfrm>
                  <a:off x="2862389" y="3613767"/>
                  <a:ext cx="623569" cy="307777"/>
                </a:xfrm>
                <a:prstGeom prst="rect">
                  <a:avLst/>
                </a:prstGeom>
                <a:blipFill>
                  <a:blip r:embed="rId12"/>
                  <a:stretch>
                    <a:fillRect l="-13725" r="-8824" b="-3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D23E6857-02FF-4E4D-AF0D-C686653C9C46}"/>
                    </a:ext>
                  </a:extLst>
                </p:cNvPr>
                <p:cNvSpPr txBox="1"/>
                <p:nvPr/>
              </p:nvSpPr>
              <p:spPr>
                <a:xfrm>
                  <a:off x="2862389" y="3946751"/>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42" name="テキスト ボックス 41">
                  <a:extLst>
                    <a:ext uri="{FF2B5EF4-FFF2-40B4-BE49-F238E27FC236}">
                      <a16:creationId xmlns:a16="http://schemas.microsoft.com/office/drawing/2014/main" id="{D23E6857-02FF-4E4D-AF0D-C686653C9C46}"/>
                    </a:ext>
                  </a:extLst>
                </p:cNvPr>
                <p:cNvSpPr txBox="1">
                  <a:spLocks noRot="1" noChangeAspect="1" noMove="1" noResize="1" noEditPoints="1" noAdjustHandles="1" noChangeArrowheads="1" noChangeShapeType="1" noTextEdit="1"/>
                </p:cNvSpPr>
                <p:nvPr/>
              </p:nvSpPr>
              <p:spPr>
                <a:xfrm>
                  <a:off x="2862389" y="3946751"/>
                  <a:ext cx="623569" cy="307777"/>
                </a:xfrm>
                <a:prstGeom prst="rect">
                  <a:avLst/>
                </a:prstGeom>
                <a:blipFill>
                  <a:blip r:embed="rId13"/>
                  <a:stretch>
                    <a:fillRect l="-13725" r="-8824" b="-37255"/>
                  </a:stretch>
                </a:blipFill>
              </p:spPr>
              <p:txBody>
                <a:bodyPr/>
                <a:lstStyle/>
                <a:p>
                  <a:r>
                    <a:rPr lang="ja-JP" altLang="en-US">
                      <a:noFill/>
                    </a:rPr>
                    <a:t> </a:t>
                  </a:r>
                </a:p>
              </p:txBody>
            </p:sp>
          </mc:Fallback>
        </mc:AlternateContent>
      </p:grpSp>
      <p:sp>
        <p:nvSpPr>
          <p:cNvPr id="22" name="平行四辺形 21">
            <a:extLst>
              <a:ext uri="{FF2B5EF4-FFF2-40B4-BE49-F238E27FC236}">
                <a16:creationId xmlns:a16="http://schemas.microsoft.com/office/drawing/2014/main" id="{D69E0405-3E44-4A78-957F-B24FC9281227}"/>
              </a:ext>
            </a:extLst>
          </p:cNvPr>
          <p:cNvSpPr/>
          <p:nvPr/>
        </p:nvSpPr>
        <p:spPr>
          <a:xfrm rot="21051892" flipV="1">
            <a:off x="4693718" y="2982469"/>
            <a:ext cx="1829660" cy="676097"/>
          </a:xfrm>
          <a:prstGeom prst="parallelogram">
            <a:avLst>
              <a:gd name="adj" fmla="val 85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D838438F-B8BA-4891-8494-548810B06C41}"/>
              </a:ext>
            </a:extLst>
          </p:cNvPr>
          <p:cNvSpPr/>
          <p:nvPr/>
        </p:nvSpPr>
        <p:spPr>
          <a:xfrm>
            <a:off x="3744286" y="1836349"/>
            <a:ext cx="343029" cy="2491332"/>
          </a:xfrm>
          <a:prstGeom prst="rightBrace">
            <a:avLst>
              <a:gd name="adj1" fmla="val 8333"/>
              <a:gd name="adj2" fmla="val 54404"/>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9FA59D9E-30D8-4095-896B-8339328FA56E}"/>
              </a:ext>
            </a:extLst>
          </p:cNvPr>
          <p:cNvCxnSpPr>
            <a:cxnSpLocks/>
          </p:cNvCxnSpPr>
          <p:nvPr/>
        </p:nvCxnSpPr>
        <p:spPr>
          <a:xfrm>
            <a:off x="4045912" y="3194567"/>
            <a:ext cx="5500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5E7DFB25-4467-41DE-BAB0-E77F61D4076B}"/>
                  </a:ext>
                </a:extLst>
              </p:cNvPr>
              <p:cNvSpPr txBox="1"/>
              <p:nvPr/>
            </p:nvSpPr>
            <p:spPr>
              <a:xfrm>
                <a:off x="4066265" y="2747914"/>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32" name="テキスト ボックス 31">
                <a:extLst>
                  <a:ext uri="{FF2B5EF4-FFF2-40B4-BE49-F238E27FC236}">
                    <a16:creationId xmlns:a16="http://schemas.microsoft.com/office/drawing/2014/main" id="{5E7DFB25-4467-41DE-BAB0-E77F61D4076B}"/>
                  </a:ext>
                </a:extLst>
              </p:cNvPr>
              <p:cNvSpPr txBox="1">
                <a:spLocks noRot="1" noChangeAspect="1" noMove="1" noResize="1" noEditPoints="1" noAdjustHandles="1" noChangeArrowheads="1" noChangeShapeType="1" noTextEdit="1"/>
              </p:cNvSpPr>
              <p:nvPr/>
            </p:nvSpPr>
            <p:spPr>
              <a:xfrm>
                <a:off x="4066265" y="2747914"/>
                <a:ext cx="419987" cy="492443"/>
              </a:xfrm>
              <a:prstGeom prst="rect">
                <a:avLst/>
              </a:prstGeom>
              <a:blipFill>
                <a:blip r:embed="rId14"/>
                <a:stretch>
                  <a:fillRect/>
                </a:stretch>
              </a:blipFill>
            </p:spPr>
            <p:txBody>
              <a:bodyPr/>
              <a:lstStyle/>
              <a:p>
                <a:r>
                  <a:rPr lang="ja-JP" altLang="en-US">
                    <a:noFill/>
                  </a:rPr>
                  <a:t> </a:t>
                </a:r>
              </a:p>
            </p:txBody>
          </p:sp>
        </mc:Fallback>
      </mc:AlternateContent>
      <p:cxnSp>
        <p:nvCxnSpPr>
          <p:cNvPr id="64" name="直線矢印コネクタ 63">
            <a:extLst>
              <a:ext uri="{FF2B5EF4-FFF2-40B4-BE49-F238E27FC236}">
                <a16:creationId xmlns:a16="http://schemas.microsoft.com/office/drawing/2014/main" id="{6B553515-4A19-4695-A881-0271C0543AA3}"/>
              </a:ext>
            </a:extLst>
          </p:cNvPr>
          <p:cNvCxnSpPr>
            <a:cxnSpLocks/>
          </p:cNvCxnSpPr>
          <p:nvPr/>
        </p:nvCxnSpPr>
        <p:spPr>
          <a:xfrm>
            <a:off x="6741421" y="3339689"/>
            <a:ext cx="5500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DFC13D6C-1BD0-4EB4-A72F-2FC4F592D9A1}"/>
                  </a:ext>
                </a:extLst>
              </p:cNvPr>
              <p:cNvSpPr txBox="1"/>
              <p:nvPr/>
            </p:nvSpPr>
            <p:spPr>
              <a:xfrm>
                <a:off x="4815237" y="3891705"/>
                <a:ext cx="161640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𝑇𝑜𝑟𝑎𝑙</m:t>
                      </m:r>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𝑖𝑚𝑎𝑔𝑒𝑠</m:t>
                      </m:r>
                    </m:oMath>
                  </m:oMathPara>
                </a14:m>
                <a:endParaRPr kumimoji="1" lang="ja-JP" altLang="en-US" sz="2000" dirty="0"/>
              </a:p>
            </p:txBody>
          </p:sp>
        </mc:Choice>
        <mc:Fallback xmlns="">
          <p:sp>
            <p:nvSpPr>
              <p:cNvPr id="65" name="テキスト ボックス 64">
                <a:extLst>
                  <a:ext uri="{FF2B5EF4-FFF2-40B4-BE49-F238E27FC236}">
                    <a16:creationId xmlns:a16="http://schemas.microsoft.com/office/drawing/2014/main" id="{DFC13D6C-1BD0-4EB4-A72F-2FC4F592D9A1}"/>
                  </a:ext>
                </a:extLst>
              </p:cNvPr>
              <p:cNvSpPr txBox="1">
                <a:spLocks noRot="1" noChangeAspect="1" noMove="1" noResize="1" noEditPoints="1" noAdjustHandles="1" noChangeArrowheads="1" noChangeShapeType="1" noTextEdit="1"/>
              </p:cNvSpPr>
              <p:nvPr/>
            </p:nvSpPr>
            <p:spPr>
              <a:xfrm>
                <a:off x="4815237" y="3891705"/>
                <a:ext cx="1616405" cy="307777"/>
              </a:xfrm>
              <a:prstGeom prst="rect">
                <a:avLst/>
              </a:prstGeom>
              <a:blipFill>
                <a:blip r:embed="rId15"/>
                <a:stretch>
                  <a:fillRect l="-3019" r="-4528" b="-35294"/>
                </a:stretch>
              </a:blipFill>
            </p:spPr>
            <p:txBody>
              <a:bodyPr/>
              <a:lstStyle/>
              <a:p>
                <a:r>
                  <a:rPr lang="ja-JP" altLang="en-US">
                    <a:noFill/>
                  </a:rPr>
                  <a:t> </a:t>
                </a:r>
              </a:p>
            </p:txBody>
          </p:sp>
        </mc:Fallback>
      </mc:AlternateContent>
      <p:cxnSp>
        <p:nvCxnSpPr>
          <p:cNvPr id="34" name="直線コネクタ 33">
            <a:extLst>
              <a:ext uri="{FF2B5EF4-FFF2-40B4-BE49-F238E27FC236}">
                <a16:creationId xmlns:a16="http://schemas.microsoft.com/office/drawing/2014/main" id="{91E31993-5A87-4BD1-9FF2-A93FF1D548D4}"/>
              </a:ext>
            </a:extLst>
          </p:cNvPr>
          <p:cNvCxnSpPr/>
          <p:nvPr/>
        </p:nvCxnSpPr>
        <p:spPr>
          <a:xfrm>
            <a:off x="4815237" y="3799521"/>
            <a:ext cx="1616405"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テキスト ボックス 69">
            <a:extLst>
              <a:ext uri="{FF2B5EF4-FFF2-40B4-BE49-F238E27FC236}">
                <a16:creationId xmlns:a16="http://schemas.microsoft.com/office/drawing/2014/main" id="{8C871B1C-463A-40BB-A46B-71198852C3E1}"/>
              </a:ext>
            </a:extLst>
          </p:cNvPr>
          <p:cNvSpPr txBox="1"/>
          <p:nvPr/>
        </p:nvSpPr>
        <p:spPr>
          <a:xfrm>
            <a:off x="114168" y="947464"/>
            <a:ext cx="3060005" cy="461665"/>
          </a:xfrm>
          <a:prstGeom prst="rect">
            <a:avLst/>
          </a:prstGeom>
          <a:solidFill>
            <a:schemeClr val="accent2">
              <a:lumMod val="60000"/>
              <a:lumOff val="40000"/>
            </a:schemeClr>
          </a:solidFill>
          <a:ln w="28575">
            <a:solidFill>
              <a:schemeClr val="accent2">
                <a:lumMod val="75000"/>
              </a:schemeClr>
            </a:solidFill>
          </a:ln>
        </p:spPr>
        <p:txBody>
          <a:bodyPr wrap="none" rtlCol="0">
            <a:spAutoFit/>
          </a:bodyPr>
          <a:lstStyle/>
          <a:p>
            <a:r>
              <a:rPr lang="en-US" altLang="ja-JP" sz="2400" dirty="0"/>
              <a:t>Template image </a:t>
            </a:r>
            <a:r>
              <a:rPr lang="ja-JP" altLang="en-US" sz="2400" dirty="0"/>
              <a:t>作成</a:t>
            </a:r>
            <a:endParaRPr kumimoji="1" lang="ja-JP" altLang="en-US" sz="2400" dirty="0"/>
          </a:p>
        </p:txBody>
      </p:sp>
      <p:sp>
        <p:nvSpPr>
          <p:cNvPr id="71" name="テキスト ボックス 70">
            <a:extLst>
              <a:ext uri="{FF2B5EF4-FFF2-40B4-BE49-F238E27FC236}">
                <a16:creationId xmlns:a16="http://schemas.microsoft.com/office/drawing/2014/main" id="{03D6A82D-5F2A-47A4-94B4-3554264CFC19}"/>
              </a:ext>
            </a:extLst>
          </p:cNvPr>
          <p:cNvSpPr txBox="1"/>
          <p:nvPr/>
        </p:nvSpPr>
        <p:spPr>
          <a:xfrm>
            <a:off x="456834" y="1410741"/>
            <a:ext cx="3081421" cy="400110"/>
          </a:xfrm>
          <a:prstGeom prst="rect">
            <a:avLst/>
          </a:prstGeom>
          <a:noFill/>
        </p:spPr>
        <p:txBody>
          <a:bodyPr wrap="none" rtlCol="0">
            <a:spAutoFit/>
          </a:bodyPr>
          <a:lstStyle/>
          <a:p>
            <a:r>
              <a:rPr kumimoji="1" lang="en-US" altLang="ja-JP" sz="2000" dirty="0"/>
              <a:t>Training Dataset (normal)</a:t>
            </a:r>
            <a:endParaRPr kumimoji="1" lang="ja-JP" altLang="en-US" sz="2000" dirty="0"/>
          </a:p>
        </p:txBody>
      </p:sp>
      <p:sp>
        <p:nvSpPr>
          <p:cNvPr id="72" name="テキスト ボックス 71">
            <a:extLst>
              <a:ext uri="{FF2B5EF4-FFF2-40B4-BE49-F238E27FC236}">
                <a16:creationId xmlns:a16="http://schemas.microsoft.com/office/drawing/2014/main" id="{9F835F8E-99F4-4E78-B10E-F775063558B2}"/>
              </a:ext>
            </a:extLst>
          </p:cNvPr>
          <p:cNvSpPr txBox="1"/>
          <p:nvPr/>
        </p:nvSpPr>
        <p:spPr>
          <a:xfrm>
            <a:off x="7110705" y="2169379"/>
            <a:ext cx="1994905" cy="400110"/>
          </a:xfrm>
          <a:prstGeom prst="rect">
            <a:avLst/>
          </a:prstGeom>
          <a:noFill/>
        </p:spPr>
        <p:txBody>
          <a:bodyPr wrap="none" rtlCol="0">
            <a:spAutoFit/>
          </a:bodyPr>
          <a:lstStyle/>
          <a:p>
            <a:r>
              <a:rPr kumimoji="1" lang="en-US" altLang="ja-JP" sz="2000" dirty="0"/>
              <a:t>Template image</a:t>
            </a:r>
            <a:endParaRPr kumimoji="1" lang="ja-JP" altLang="en-US" sz="2000" dirty="0"/>
          </a:p>
        </p:txBody>
      </p:sp>
      <p:pic>
        <p:nvPicPr>
          <p:cNvPr id="73" name="図 72" descr="黒い背景と白い文字&#10;&#10;自動的に生成された説明">
            <a:extLst>
              <a:ext uri="{FF2B5EF4-FFF2-40B4-BE49-F238E27FC236}">
                <a16:creationId xmlns:a16="http://schemas.microsoft.com/office/drawing/2014/main" id="{252E5B69-748A-4087-8F3F-B65BBEB12CD0}"/>
              </a:ext>
            </a:extLst>
          </p:cNvPr>
          <p:cNvPicPr>
            <a:picLocks noChangeAspect="1"/>
          </p:cNvPicPr>
          <p:nvPr/>
        </p:nvPicPr>
        <p:blipFill rotWithShape="1">
          <a:blip r:embed="rId3">
            <a:extLst>
              <a:ext uri="{28A0092B-C50C-407E-A947-70E740481C1C}">
                <a14:useLocalDpi xmlns:a14="http://schemas.microsoft.com/office/drawing/2010/main" val="0"/>
              </a:ext>
            </a:extLst>
          </a:blip>
          <a:srcRect l="19923" t="8167" r="19554" b="17067"/>
          <a:stretch/>
        </p:blipFill>
        <p:spPr>
          <a:xfrm>
            <a:off x="711994" y="5229532"/>
            <a:ext cx="1581694" cy="1573699"/>
          </a:xfrm>
          <a:prstGeom prst="rect">
            <a:avLst/>
          </a:prstGeom>
        </p:spPr>
      </p:pic>
      <p:pic>
        <p:nvPicPr>
          <p:cNvPr id="46" name="図 45" descr="ロゴ が含まれている画像&#10;&#10;自動的に生成された説明">
            <a:extLst>
              <a:ext uri="{FF2B5EF4-FFF2-40B4-BE49-F238E27FC236}">
                <a16:creationId xmlns:a16="http://schemas.microsoft.com/office/drawing/2014/main" id="{9D1A76B4-59BF-4153-B8A2-F0EDAA787F8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25244" y="5229532"/>
            <a:ext cx="1524141" cy="1524141"/>
          </a:xfrm>
          <a:prstGeom prst="rect">
            <a:avLst/>
          </a:prstGeom>
        </p:spPr>
      </p:pic>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A9C81A2-4C09-4E54-8CB9-C01F8B4217A8}"/>
                  </a:ext>
                </a:extLst>
              </p:cNvPr>
              <p:cNvSpPr txBox="1"/>
              <p:nvPr/>
            </p:nvSpPr>
            <p:spPr>
              <a:xfrm>
                <a:off x="2619923" y="5797502"/>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74" name="テキスト ボックス 73">
                <a:extLst>
                  <a:ext uri="{FF2B5EF4-FFF2-40B4-BE49-F238E27FC236}">
                    <a16:creationId xmlns:a16="http://schemas.microsoft.com/office/drawing/2014/main" id="{9A9C81A2-4C09-4E54-8CB9-C01F8B4217A8}"/>
                  </a:ext>
                </a:extLst>
              </p:cNvPr>
              <p:cNvSpPr txBox="1">
                <a:spLocks noRot="1" noChangeAspect="1" noMove="1" noResize="1" noEditPoints="1" noAdjustHandles="1" noChangeArrowheads="1" noChangeShapeType="1" noTextEdit="1"/>
              </p:cNvSpPr>
              <p:nvPr/>
            </p:nvSpPr>
            <p:spPr>
              <a:xfrm>
                <a:off x="2619923" y="5797502"/>
                <a:ext cx="419987" cy="4924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C5B438C9-3A6A-41AA-97C8-5355CEA6B29D}"/>
                  </a:ext>
                </a:extLst>
              </p:cNvPr>
              <p:cNvSpPr txBox="1"/>
              <p:nvPr/>
            </p:nvSpPr>
            <p:spPr>
              <a:xfrm>
                <a:off x="5134719" y="5797502"/>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75" name="テキスト ボックス 74">
                <a:extLst>
                  <a:ext uri="{FF2B5EF4-FFF2-40B4-BE49-F238E27FC236}">
                    <a16:creationId xmlns:a16="http://schemas.microsoft.com/office/drawing/2014/main" id="{C5B438C9-3A6A-41AA-97C8-5355CEA6B29D}"/>
                  </a:ext>
                </a:extLst>
              </p:cNvPr>
              <p:cNvSpPr txBox="1">
                <a:spLocks noRot="1" noChangeAspect="1" noMove="1" noResize="1" noEditPoints="1" noAdjustHandles="1" noChangeArrowheads="1" noChangeShapeType="1" noTextEdit="1"/>
              </p:cNvSpPr>
              <p:nvPr/>
            </p:nvSpPr>
            <p:spPr>
              <a:xfrm>
                <a:off x="5134719" y="5797502"/>
                <a:ext cx="419987" cy="492443"/>
              </a:xfrm>
              <a:prstGeom prst="rect">
                <a:avLst/>
              </a:prstGeom>
              <a:blipFill>
                <a:blip r:embed="rId18"/>
                <a:stretch>
                  <a:fillRect/>
                </a:stretch>
              </a:blipFill>
            </p:spPr>
            <p:txBody>
              <a:bodyPr/>
              <a:lstStyle/>
              <a:p>
                <a:r>
                  <a:rPr lang="ja-JP" altLang="en-US">
                    <a:noFill/>
                  </a:rPr>
                  <a:t> </a:t>
                </a:r>
              </a:p>
            </p:txBody>
          </p:sp>
        </mc:Fallback>
      </mc:AlternateContent>
      <p:pic>
        <p:nvPicPr>
          <p:cNvPr id="48" name="図 47" descr="Cgで描かれたスピーカー&#10;&#10;中程度の精度で自動的に生成された説明">
            <a:extLst>
              <a:ext uri="{FF2B5EF4-FFF2-40B4-BE49-F238E27FC236}">
                <a16:creationId xmlns:a16="http://schemas.microsoft.com/office/drawing/2014/main" id="{D28E709A-DF17-4845-97F4-F8E1D7B8B2FC}"/>
              </a:ext>
            </a:extLst>
          </p:cNvPr>
          <p:cNvPicPr>
            <a:picLocks noChangeAspect="1"/>
          </p:cNvPicPr>
          <p:nvPr/>
        </p:nvPicPr>
        <p:blipFill rotWithShape="1">
          <a:blip r:embed="rId19">
            <a:extLst>
              <a:ext uri="{28A0092B-C50C-407E-A947-70E740481C1C}">
                <a14:useLocalDpi xmlns:a14="http://schemas.microsoft.com/office/drawing/2010/main" val="0"/>
              </a:ext>
            </a:extLst>
          </a:blip>
          <a:srcRect l="50640"/>
          <a:stretch/>
        </p:blipFill>
        <p:spPr>
          <a:xfrm>
            <a:off x="5836320" y="5229532"/>
            <a:ext cx="1504638" cy="1524141"/>
          </a:xfrm>
          <a:prstGeom prst="rect">
            <a:avLst/>
          </a:prstGeom>
        </p:spPr>
      </p:pic>
      <p:sp>
        <p:nvSpPr>
          <p:cNvPr id="76" name="テキスト ボックス 75">
            <a:extLst>
              <a:ext uri="{FF2B5EF4-FFF2-40B4-BE49-F238E27FC236}">
                <a16:creationId xmlns:a16="http://schemas.microsoft.com/office/drawing/2014/main" id="{7BC9E127-D82F-4A87-BA34-BAD11115EEEC}"/>
              </a:ext>
            </a:extLst>
          </p:cNvPr>
          <p:cNvSpPr txBox="1"/>
          <p:nvPr/>
        </p:nvSpPr>
        <p:spPr>
          <a:xfrm>
            <a:off x="114168" y="4719695"/>
            <a:ext cx="2116285" cy="461665"/>
          </a:xfrm>
          <a:prstGeom prst="rect">
            <a:avLst/>
          </a:prstGeom>
          <a:solidFill>
            <a:schemeClr val="accent6">
              <a:lumMod val="60000"/>
              <a:lumOff val="40000"/>
            </a:schemeClr>
          </a:solidFill>
          <a:ln w="28575">
            <a:solidFill>
              <a:schemeClr val="accent6">
                <a:lumMod val="75000"/>
              </a:schemeClr>
            </a:solidFill>
          </a:ln>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r>
              <a:rPr lang="en-US" altLang="ja-JP" sz="2400" dirty="0">
                <a:latin typeface="ＭＳ Ｐゴシック" panose="020B0600070205080204" pitchFamily="50" charset="-128"/>
                <a:ea typeface="ＭＳ Ｐゴシック" panose="020B0600070205080204" pitchFamily="50" charset="-128"/>
              </a:rPr>
              <a:t> </a:t>
            </a:r>
            <a:r>
              <a:rPr lang="ja-JP" altLang="en-US" sz="2400" dirty="0">
                <a:latin typeface="ＭＳ Ｐゴシック" panose="020B0600070205080204" pitchFamily="50" charset="-128"/>
                <a:ea typeface="ＭＳ Ｐゴシック" panose="020B0600070205080204" pitchFamily="50" charset="-128"/>
              </a:rPr>
              <a:t>作成</a:t>
            </a:r>
            <a:endParaRPr kumimoji="1"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05881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スピーカーの一部&#10;&#10;自動的に生成された説明">
            <a:extLst>
              <a:ext uri="{FF2B5EF4-FFF2-40B4-BE49-F238E27FC236}">
                <a16:creationId xmlns:a16="http://schemas.microsoft.com/office/drawing/2014/main" id="{1BAD1C89-059C-4A25-9E67-786930335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290" y="4624450"/>
            <a:ext cx="3418137" cy="1709069"/>
          </a:xfrm>
          <a:prstGeom prst="rect">
            <a:avLst/>
          </a:prstGeom>
        </p:spPr>
      </p:pic>
      <p:pic>
        <p:nvPicPr>
          <p:cNvPr id="8" name="図 7" descr="Cgで描かれたスピーカー&#10;&#10;低い精度で自動的に生成された説明">
            <a:extLst>
              <a:ext uri="{FF2B5EF4-FFF2-40B4-BE49-F238E27FC236}">
                <a16:creationId xmlns:a16="http://schemas.microsoft.com/office/drawing/2014/main" id="{2F309114-3566-42C2-9832-9D13C77A6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93" y="4624451"/>
            <a:ext cx="3418137" cy="1709069"/>
          </a:xfrm>
          <a:prstGeom prst="rect">
            <a:avLst/>
          </a:prstGeom>
        </p:spPr>
      </p:pic>
      <p:pic>
        <p:nvPicPr>
          <p:cNvPr id="6" name="図 5" descr="Cgで描かれたスピーカー&#10;&#10;中程度の精度で自動的に生成された説明">
            <a:extLst>
              <a:ext uri="{FF2B5EF4-FFF2-40B4-BE49-F238E27FC236}">
                <a16:creationId xmlns:a16="http://schemas.microsoft.com/office/drawing/2014/main" id="{29171198-4403-437B-9D49-37ADD86733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7949" y="2404801"/>
            <a:ext cx="3412956" cy="1706479"/>
          </a:xfrm>
          <a:prstGeom prst="rect">
            <a:avLst/>
          </a:prstGeom>
        </p:spPr>
      </p:pic>
      <p:pic>
        <p:nvPicPr>
          <p:cNvPr id="4" name="図 3" descr="Cgで描かれたスピーカー&#10;&#10;中程度の精度で自動的に生成された説明">
            <a:extLst>
              <a:ext uri="{FF2B5EF4-FFF2-40B4-BE49-F238E27FC236}">
                <a16:creationId xmlns:a16="http://schemas.microsoft.com/office/drawing/2014/main" id="{89E223CC-CAAF-489B-A900-175A667250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93" y="2412955"/>
            <a:ext cx="3418137" cy="1709069"/>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6</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044190"/>
            <a:ext cx="939681" cy="400110"/>
          </a:xfrm>
          <a:prstGeom prst="rect">
            <a:avLst/>
          </a:prstGeom>
          <a:noFill/>
        </p:spPr>
        <p:txBody>
          <a:bodyPr wrap="none" rtlCol="0">
            <a:spAutoFit/>
          </a:bodyPr>
          <a:lstStyle/>
          <a:p>
            <a:r>
              <a:rPr kumimoji="1" lang="en-US" altLang="ja-JP" sz="2000" dirty="0"/>
              <a:t>No. 97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83095" y="3775317"/>
            <a:ext cx="2930877" cy="338554"/>
            <a:chOff x="683095" y="2665845"/>
            <a:chExt cx="29308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13915"/>
            <a:ext cx="939681" cy="400110"/>
          </a:xfrm>
          <a:prstGeom prst="rect">
            <a:avLst/>
          </a:prstGeom>
          <a:noFill/>
        </p:spPr>
        <p:txBody>
          <a:bodyPr wrap="none" rtlCol="0">
            <a:spAutoFit/>
          </a:bodyPr>
          <a:lstStyle/>
          <a:p>
            <a:r>
              <a:rPr kumimoji="1" lang="en-US" altLang="ja-JP" sz="2000" dirty="0"/>
              <a:t>No. 98</a:t>
            </a:r>
            <a:endParaRPr kumimoji="1" lang="ja-JP" altLang="en-US" sz="2000" dirty="0"/>
          </a:p>
        </p:txBody>
      </p:sp>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376312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376312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06410"/>
            <a:ext cx="939681" cy="400110"/>
          </a:xfrm>
          <a:prstGeom prst="rect">
            <a:avLst/>
          </a:prstGeom>
          <a:noFill/>
        </p:spPr>
        <p:txBody>
          <a:bodyPr wrap="none" rtlCol="0">
            <a:spAutoFit/>
          </a:bodyPr>
          <a:lstStyle/>
          <a:p>
            <a:r>
              <a:rPr kumimoji="1" lang="en-US" altLang="ja-JP" sz="2000" dirty="0"/>
              <a:t>No. 99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973034"/>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26940"/>
            <a:ext cx="1082348" cy="400110"/>
          </a:xfrm>
          <a:prstGeom prst="rect">
            <a:avLst/>
          </a:prstGeom>
          <a:noFill/>
        </p:spPr>
        <p:txBody>
          <a:bodyPr wrap="none" rtlCol="0">
            <a:spAutoFit/>
          </a:bodyPr>
          <a:lstStyle/>
          <a:p>
            <a:r>
              <a:rPr kumimoji="1" lang="en-US" altLang="ja-JP" sz="2000" dirty="0"/>
              <a:t>No. 100</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116290" y="5972994"/>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25" name="図 24" descr="黒い背景と白い文字&#10;&#10;自動的に生成された説明">
            <a:extLst>
              <a:ext uri="{FF2B5EF4-FFF2-40B4-BE49-F238E27FC236}">
                <a16:creationId xmlns:a16="http://schemas.microsoft.com/office/drawing/2014/main" id="{32EE3736-E885-4F2B-9D61-FEF63CC9382E}"/>
              </a:ext>
            </a:extLst>
          </p:cNvPr>
          <p:cNvPicPr>
            <a:picLocks noChangeAspect="1"/>
          </p:cNvPicPr>
          <p:nvPr/>
        </p:nvPicPr>
        <p:blipFill rotWithShape="1">
          <a:blip r:embed="rId7">
            <a:extLst>
              <a:ext uri="{28A0092B-C50C-407E-A947-70E740481C1C}">
                <a14:useLocalDpi xmlns:a14="http://schemas.microsoft.com/office/drawing/2010/main" val="0"/>
              </a:ext>
            </a:extLst>
          </a:blip>
          <a:srcRect l="17947" t="4056" r="19553" b="15311"/>
          <a:stretch/>
        </p:blipFill>
        <p:spPr>
          <a:xfrm>
            <a:off x="6417395" y="531881"/>
            <a:ext cx="1415773" cy="1471100"/>
          </a:xfrm>
          <a:prstGeom prst="rect">
            <a:avLst/>
          </a:prstGeom>
        </p:spPr>
      </p:pic>
      <p:sp>
        <p:nvSpPr>
          <p:cNvPr id="28" name="テキスト ボックス 27">
            <a:extLst>
              <a:ext uri="{FF2B5EF4-FFF2-40B4-BE49-F238E27FC236}">
                <a16:creationId xmlns:a16="http://schemas.microsoft.com/office/drawing/2014/main" id="{B4606314-0D29-4680-B0E1-540153FEE6EE}"/>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29" name="テキスト ボックス 28">
            <a:extLst>
              <a:ext uri="{FF2B5EF4-FFF2-40B4-BE49-F238E27FC236}">
                <a16:creationId xmlns:a16="http://schemas.microsoft.com/office/drawing/2014/main" id="{89A2A516-5F21-4B34-9FE6-F6E5EE1DEFB7}"/>
              </a:ext>
            </a:extLst>
          </p:cNvPr>
          <p:cNvSpPr txBox="1"/>
          <p:nvPr/>
        </p:nvSpPr>
        <p:spPr>
          <a:xfrm>
            <a:off x="4453965" y="743999"/>
            <a:ext cx="2004075"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テンプレート画像</a:t>
            </a:r>
          </a:p>
        </p:txBody>
      </p:sp>
    </p:spTree>
    <p:extLst>
      <p:ext uri="{BB962C8B-B14F-4D97-AF65-F5344CB8AC3E}">
        <p14:creationId xmlns:p14="http://schemas.microsoft.com/office/powerpoint/2010/main" val="5811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7</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2675732" cy="400110"/>
          </a:xfrm>
          <a:prstGeom prst="rect">
            <a:avLst/>
          </a:prstGeom>
          <a:noFill/>
        </p:spPr>
        <p:txBody>
          <a:bodyPr wrap="none" rtlCol="0">
            <a:spAutoFit/>
          </a:bodyPr>
          <a:lstStyle/>
          <a:p>
            <a:r>
              <a:rPr lang="en-US" altLang="ja-JP" sz="2000" dirty="0" err="1"/>
              <a:t>ok_front</a:t>
            </a:r>
            <a:r>
              <a:rPr kumimoji="1" lang="en-US" altLang="ja-JP" sz="2000" dirty="0"/>
              <a:t> (262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2874505" cy="400110"/>
          </a:xfrm>
          <a:prstGeom prst="rect">
            <a:avLst/>
          </a:prstGeom>
          <a:noFill/>
        </p:spPr>
        <p:txBody>
          <a:bodyPr wrap="none" rtlCol="0">
            <a:spAutoFit/>
          </a:bodyPr>
          <a:lstStyle/>
          <a:p>
            <a:r>
              <a:rPr kumimoji="1" lang="en-US" altLang="ja-JP" sz="2000" dirty="0" err="1"/>
              <a:t>ok_front</a:t>
            </a:r>
            <a:r>
              <a:rPr kumimoji="1" lang="en-US" altLang="ja-JP" sz="2000" dirty="0"/>
              <a:t> (2875 images)</a:t>
            </a:r>
            <a:endParaRPr kumimoji="1" lang="ja-JP" altLang="en-US" sz="2000" dirty="0"/>
          </a:p>
        </p:txBody>
      </p:sp>
      <p:pic>
        <p:nvPicPr>
          <p:cNvPr id="5" name="図 4" descr="電子機器, スピーカー, プロジェクター が含まれている画像&#10;&#10;自動的に生成された説明">
            <a:extLst>
              <a:ext uri="{FF2B5EF4-FFF2-40B4-BE49-F238E27FC236}">
                <a16:creationId xmlns:a16="http://schemas.microsoft.com/office/drawing/2014/main" id="{6A435246-9CF8-4F76-AE04-B7E5ADDBB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32" y="1693589"/>
            <a:ext cx="3487899" cy="1867927"/>
          </a:xfrm>
          <a:prstGeom prst="rect">
            <a:avLst/>
          </a:prstGeom>
        </p:spPr>
      </p:pic>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2903359" cy="400110"/>
          </a:xfrm>
          <a:prstGeom prst="rect">
            <a:avLst/>
          </a:prstGeom>
          <a:noFill/>
        </p:spPr>
        <p:txBody>
          <a:bodyPr wrap="none" rtlCol="0">
            <a:spAutoFit/>
          </a:bodyPr>
          <a:lstStyle/>
          <a:p>
            <a:r>
              <a:rPr lang="en-US" altLang="ja-JP" sz="2000" dirty="0" err="1"/>
              <a:t>def</a:t>
            </a:r>
            <a:r>
              <a:rPr kumimoji="1" lang="en-US" altLang="ja-JP" sz="2000" dirty="0" err="1"/>
              <a:t>_front</a:t>
            </a:r>
            <a:r>
              <a:rPr kumimoji="1" lang="en-US" altLang="ja-JP" sz="2000" dirty="0"/>
              <a:t> (3758 images)</a:t>
            </a:r>
            <a:endParaRPr kumimoji="1" lang="ja-JP" altLang="en-US" sz="2000" dirty="0"/>
          </a:p>
        </p:txBody>
      </p:sp>
      <p:pic>
        <p:nvPicPr>
          <p:cNvPr id="10" name="図 9" descr="電子機器, プロジェクター, スピーカー, カメラ が含まれている画像&#10;&#10;自動的に生成された説明">
            <a:extLst>
              <a:ext uri="{FF2B5EF4-FFF2-40B4-BE49-F238E27FC236}">
                <a16:creationId xmlns:a16="http://schemas.microsoft.com/office/drawing/2014/main" id="{F10D20A3-8AB8-40C1-BA83-339811063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32" y="4361736"/>
            <a:ext cx="3391817" cy="1823901"/>
          </a:xfrm>
          <a:prstGeom prst="rect">
            <a:avLst/>
          </a:prstGeom>
        </p:spPr>
      </p:pic>
      <p:pic>
        <p:nvPicPr>
          <p:cNvPr id="16" name="図 15" descr="電子機器, プロジェクター, スピーカー, カメラ が含まれている画像&#10;&#10;自動的に生成された説明">
            <a:extLst>
              <a:ext uri="{FF2B5EF4-FFF2-40B4-BE49-F238E27FC236}">
                <a16:creationId xmlns:a16="http://schemas.microsoft.com/office/drawing/2014/main" id="{5B084544-E78F-43CB-BB9D-ED03283924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8637" y="1712349"/>
            <a:ext cx="3487899" cy="1875568"/>
          </a:xfrm>
          <a:prstGeom prst="rect">
            <a:avLst/>
          </a:prstGeom>
        </p:spPr>
      </p:pic>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2760692" cy="400110"/>
          </a:xfrm>
          <a:prstGeom prst="rect">
            <a:avLst/>
          </a:prstGeom>
          <a:noFill/>
        </p:spPr>
        <p:txBody>
          <a:bodyPr wrap="none" rtlCol="0">
            <a:spAutoFit/>
          </a:bodyPr>
          <a:lstStyle/>
          <a:p>
            <a:r>
              <a:rPr lang="en-US" altLang="ja-JP" sz="2000" dirty="0" err="1"/>
              <a:t>def</a:t>
            </a:r>
            <a:r>
              <a:rPr kumimoji="1" lang="en-US" altLang="ja-JP" sz="2000" dirty="0" err="1"/>
              <a:t>_front</a:t>
            </a:r>
            <a:r>
              <a:rPr kumimoji="1" lang="en-US" altLang="ja-JP" sz="2000" dirty="0"/>
              <a:t> (453 images)</a:t>
            </a:r>
            <a:endParaRPr kumimoji="1" lang="ja-JP" altLang="en-US" sz="2000" dirty="0"/>
          </a:p>
        </p:txBody>
      </p:sp>
      <p:pic>
        <p:nvPicPr>
          <p:cNvPr id="18" name="図 17" descr="電子機器, プロジェクター, スピーカー, カメラ が含まれている画像&#10;&#10;自動的に生成された説明">
            <a:extLst>
              <a:ext uri="{FF2B5EF4-FFF2-40B4-BE49-F238E27FC236}">
                <a16:creationId xmlns:a16="http://schemas.microsoft.com/office/drawing/2014/main" id="{EBFEB6DC-1A9E-40CA-B504-A4339910F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8637" y="4370382"/>
            <a:ext cx="3391817" cy="1832546"/>
          </a:xfrm>
          <a:prstGeom prst="rect">
            <a:avLst/>
          </a:prstGeom>
        </p:spPr>
      </p:pic>
    </p:spTree>
    <p:extLst>
      <p:ext uri="{BB962C8B-B14F-4D97-AF65-F5344CB8AC3E}">
        <p14:creationId xmlns:p14="http://schemas.microsoft.com/office/powerpoint/2010/main" val="376862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10;&#10;低い精度で自動的に生成された説明">
            <a:extLst>
              <a:ext uri="{FF2B5EF4-FFF2-40B4-BE49-F238E27FC236}">
                <a16:creationId xmlns:a16="http://schemas.microsoft.com/office/drawing/2014/main" id="{1682E84E-1779-4E6A-A646-BB487680F037}"/>
              </a:ext>
            </a:extLst>
          </p:cNvPr>
          <p:cNvPicPr>
            <a:picLocks noChangeAspect="1"/>
          </p:cNvPicPr>
          <p:nvPr/>
        </p:nvPicPr>
        <p:blipFill rotWithShape="1">
          <a:blip r:embed="rId3">
            <a:extLst>
              <a:ext uri="{28A0092B-C50C-407E-A947-70E740481C1C}">
                <a14:useLocalDpi xmlns:a14="http://schemas.microsoft.com/office/drawing/2010/main" val="0"/>
              </a:ext>
            </a:extLst>
          </a:blip>
          <a:srcRect l="972" t="5425" r="17500"/>
          <a:stretch/>
        </p:blipFill>
        <p:spPr>
          <a:xfrm>
            <a:off x="4112147" y="3919400"/>
            <a:ext cx="4235179" cy="2602345"/>
          </a:xfrm>
          <a:prstGeom prst="rect">
            <a:avLst/>
          </a:prstGeom>
        </p:spPr>
      </p:pic>
      <p:pic>
        <p:nvPicPr>
          <p:cNvPr id="8" name="図 7" descr="カメラ が含まれている画像&#10;&#10;自動的に生成された説明">
            <a:extLst>
              <a:ext uri="{FF2B5EF4-FFF2-40B4-BE49-F238E27FC236}">
                <a16:creationId xmlns:a16="http://schemas.microsoft.com/office/drawing/2014/main" id="{2F5B8E36-3A43-45CB-87A2-6A5A0D035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184" y="1806175"/>
            <a:ext cx="1592551" cy="1578332"/>
          </a:xfrm>
          <a:prstGeom prst="rect">
            <a:avLst/>
          </a:prstGeom>
        </p:spPr>
      </p:pic>
      <p:pic>
        <p:nvPicPr>
          <p:cNvPr id="4" name="図 3" descr="電子機器, カメラ, 座る が含まれている画像&#10;&#10;自動的に生成された説明">
            <a:extLst>
              <a:ext uri="{FF2B5EF4-FFF2-40B4-BE49-F238E27FC236}">
                <a16:creationId xmlns:a16="http://schemas.microsoft.com/office/drawing/2014/main" id="{4B7CC2BB-6CFF-4615-A717-D8C0E0AE8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4411" y="1796786"/>
            <a:ext cx="1592552" cy="1578332"/>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8</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2726469875"/>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24</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298798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白い背景に置かれたカメラ&#10;&#10;低い精度で自動的に生成された説明">
            <a:extLst>
              <a:ext uri="{FF2B5EF4-FFF2-40B4-BE49-F238E27FC236}">
                <a16:creationId xmlns:a16="http://schemas.microsoft.com/office/drawing/2014/main" id="{07D881E7-5F3C-4793-BE10-14C4F9BE7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826" y="4100595"/>
            <a:ext cx="3418079" cy="1705028"/>
          </a:xfrm>
          <a:prstGeom prst="rect">
            <a:avLst/>
          </a:prstGeom>
        </p:spPr>
      </p:pic>
      <p:pic>
        <p:nvPicPr>
          <p:cNvPr id="11" name="図 10" descr="皿の上に置かれたカメラ&#10;&#10;低い精度で自動的に生成された説明">
            <a:extLst>
              <a:ext uri="{FF2B5EF4-FFF2-40B4-BE49-F238E27FC236}">
                <a16:creationId xmlns:a16="http://schemas.microsoft.com/office/drawing/2014/main" id="{7C60A6B3-78BE-4DE6-861C-4922B4803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43" y="4100595"/>
            <a:ext cx="3426179" cy="1711081"/>
          </a:xfrm>
          <a:prstGeom prst="rect">
            <a:avLst/>
          </a:prstGeom>
        </p:spPr>
      </p:pic>
      <p:pic>
        <p:nvPicPr>
          <p:cNvPr id="6" name="図 5" descr="電子機器, 屋内, 写真, 座る が含まれている画像&#10;&#10;自動的に生成された説明">
            <a:extLst>
              <a:ext uri="{FF2B5EF4-FFF2-40B4-BE49-F238E27FC236}">
                <a16:creationId xmlns:a16="http://schemas.microsoft.com/office/drawing/2014/main" id="{0AB44444-D776-48A1-8100-96D708EE5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7106" y="1303484"/>
            <a:ext cx="3426179" cy="1709068"/>
          </a:xfrm>
          <a:prstGeom prst="rect">
            <a:avLst/>
          </a:prstGeom>
        </p:spPr>
      </p:pic>
      <p:pic>
        <p:nvPicPr>
          <p:cNvPr id="4" name="図 3" descr="電子機器, 屋内, 座る, 写真 が含まれている画像&#10;&#10;自動的に生成された説明">
            <a:extLst>
              <a:ext uri="{FF2B5EF4-FFF2-40B4-BE49-F238E27FC236}">
                <a16:creationId xmlns:a16="http://schemas.microsoft.com/office/drawing/2014/main" id="{0B336637-4CB8-499D-B20A-8ACEC3489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743" y="1303483"/>
            <a:ext cx="3426179" cy="1709068"/>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9</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1154483" cy="400110"/>
          </a:xfrm>
          <a:prstGeom prst="rect">
            <a:avLst/>
          </a:prstGeom>
          <a:noFill/>
        </p:spPr>
        <p:txBody>
          <a:bodyPr wrap="none" rtlCol="0">
            <a:spAutoFit/>
          </a:bodyPr>
          <a:lstStyle/>
          <a:p>
            <a:r>
              <a:rPr lang="en-US" altLang="ja-JP" sz="2000" dirty="0"/>
              <a:t>def_0_7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53145"/>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1396536" cy="400110"/>
          </a:xfrm>
          <a:prstGeom prst="rect">
            <a:avLst/>
          </a:prstGeom>
          <a:noFill/>
        </p:spPr>
        <p:txBody>
          <a:bodyPr wrap="none" rtlCol="0">
            <a:spAutoFit/>
          </a:bodyPr>
          <a:lstStyle/>
          <a:p>
            <a:r>
              <a:rPr kumimoji="1" lang="en-US" altLang="ja-JP" sz="2000" dirty="0"/>
              <a:t>def_0_486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2653653"/>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1582484" cy="400110"/>
          </a:xfrm>
          <a:prstGeom prst="rect">
            <a:avLst/>
          </a:prstGeom>
          <a:noFill/>
        </p:spPr>
        <p:txBody>
          <a:bodyPr wrap="none" rtlCol="0">
            <a:spAutoFit/>
          </a:bodyPr>
          <a:lstStyle/>
          <a:p>
            <a:r>
              <a:rPr lang="en-US" altLang="ja-JP" sz="2000" dirty="0"/>
              <a:t>def_0_2309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46046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582484" cy="400110"/>
          </a:xfrm>
          <a:prstGeom prst="rect">
            <a:avLst/>
          </a:prstGeom>
          <a:noFill/>
        </p:spPr>
        <p:txBody>
          <a:bodyPr wrap="none" rtlCol="0">
            <a:spAutoFit/>
          </a:bodyPr>
          <a:lstStyle/>
          <a:p>
            <a:r>
              <a:rPr lang="en-US" altLang="ja-JP" sz="2000" dirty="0"/>
              <a:t>def_0_9927</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051619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12284</TotalTime>
  <Words>1749</Words>
  <Application>Microsoft Office PowerPoint</Application>
  <PresentationFormat>画面に合わせる (4:3)</PresentationFormat>
  <Paragraphs>715</Paragraphs>
  <Slides>45</Slides>
  <Notes>44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45</vt:i4>
      </vt:variant>
    </vt:vector>
  </HeadingPairs>
  <TitlesOfParts>
    <vt:vector size="54" baseType="lpstr">
      <vt:lpstr>ＭＳ Ｐゴシック</vt:lpstr>
      <vt:lpstr>游ゴシック</vt:lpstr>
      <vt:lpstr>游ゴシック Light</vt:lpstr>
      <vt:lpstr>Arial</vt:lpstr>
      <vt:lpstr>Cambria Math</vt:lpstr>
      <vt:lpstr>Symbol</vt:lpstr>
      <vt:lpstr>Times New Roman</vt:lpstr>
      <vt:lpstr>Wingdings</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subject/>
  <dc:creator>f116056</dc:creator>
  <dc:description/>
  <cp:lastModifiedBy>f120613</cp:lastModifiedBy>
  <cp:revision>630</cp:revision>
  <dcterms:created xsi:type="dcterms:W3CDTF">2019-11-07T22:06:24Z</dcterms:created>
  <dcterms:modified xsi:type="dcterms:W3CDTF">2021-06-14T11:22:47Z</dcterms:modified>
  <dc:language>ja-JP</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vt:i4>
  </property>
  <property fmtid="{D5CDD505-2E9C-101B-9397-08002B2CF9AE}" pid="8" name="PresentationFormat">
    <vt:lpwstr>画面に合わせる (4:3)</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